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7"/>
  </p:notesMasterIdLst>
  <p:sldIdLst>
    <p:sldId id="290" r:id="rId2"/>
    <p:sldId id="292" r:id="rId3"/>
    <p:sldId id="274" r:id="rId4"/>
    <p:sldId id="293" r:id="rId5"/>
    <p:sldId id="294" r:id="rId6"/>
    <p:sldId id="276" r:id="rId7"/>
    <p:sldId id="277" r:id="rId8"/>
    <p:sldId id="296" r:id="rId9"/>
    <p:sldId id="278" r:id="rId10"/>
    <p:sldId id="297" r:id="rId11"/>
    <p:sldId id="295" r:id="rId12"/>
    <p:sldId id="263" r:id="rId13"/>
    <p:sldId id="298" r:id="rId14"/>
    <p:sldId id="299" r:id="rId15"/>
    <p:sldId id="265" r:id="rId16"/>
    <p:sldId id="267" r:id="rId17"/>
    <p:sldId id="268" r:id="rId18"/>
    <p:sldId id="288" r:id="rId19"/>
    <p:sldId id="300" r:id="rId20"/>
    <p:sldId id="266" r:id="rId21"/>
    <p:sldId id="270" r:id="rId22"/>
    <p:sldId id="271" r:id="rId23"/>
    <p:sldId id="301" r:id="rId24"/>
    <p:sldId id="302" r:id="rId25"/>
    <p:sldId id="280" r:id="rId2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F0000"/>
    <a:srgbClr val="660033"/>
    <a:srgbClr val="A5002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318" autoAdjust="0"/>
    <p:restoredTop sz="94662" autoAdjust="0"/>
  </p:normalViewPr>
  <p:slideViewPr>
    <p:cSldViewPr>
      <p:cViewPr>
        <p:scale>
          <a:sx n="65" d="100"/>
          <a:sy n="65" d="100"/>
        </p:scale>
        <p:origin x="-408" y="-552"/>
      </p:cViewPr>
      <p:guideLst>
        <p:guide orient="horz" pos="2160"/>
        <p:guide pos="3831"/>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A4C7A9-1B6E-47F8-8070-64B62CB93226}" type="datetimeFigureOut">
              <a:rPr lang="vi-VN" smtClean="0"/>
              <a:pPr/>
              <a:t>03/06/2020</a:t>
            </a:fld>
            <a:endParaRPr lang="vi-VN"/>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09AA9-46F6-4218-B116-611142DB20D6}" type="slidenum">
              <a:rPr lang="vi-VN" smtClean="0"/>
              <a:pPr/>
              <a:t>‹#›</a:t>
            </a:fld>
            <a:endParaRPr lang="vi-VN"/>
          </a:p>
        </p:txBody>
      </p:sp>
    </p:spTree>
    <p:extLst>
      <p:ext uri="{BB962C8B-B14F-4D97-AF65-F5344CB8AC3E}">
        <p14:creationId xmlns:p14="http://schemas.microsoft.com/office/powerpoint/2010/main" xmlns="" val="629890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0"/>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1E17C6-89ED-4FC8-9A1E-EAED1668D20E}" type="datetimeFigureOut">
              <a:rPr lang="en-US" smtClean="0"/>
              <a:pPr/>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110643838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1E17C6-89ED-4FC8-9A1E-EAED1668D20E}" type="datetimeFigureOut">
              <a:rPr lang="en-US" smtClean="0"/>
              <a:pPr/>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3011511733"/>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43"/>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43"/>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1E17C6-89ED-4FC8-9A1E-EAED1668D20E}" type="datetimeFigureOut">
              <a:rPr lang="en-US" smtClean="0"/>
              <a:pPr/>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117246486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1E17C6-89ED-4FC8-9A1E-EAED1668D20E}" type="datetimeFigureOut">
              <a:rPr lang="en-US" smtClean="0"/>
              <a:pPr/>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179316120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5"/>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1E17C6-89ED-4FC8-9A1E-EAED1668D20E}" type="datetimeFigureOut">
              <a:rPr lang="en-US" smtClean="0"/>
              <a:pPr/>
              <a:t>6/3/2020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327096860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5"/>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5"/>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1E17C6-89ED-4FC8-9A1E-EAED1668D20E}" type="datetimeFigureOut">
              <a:rPr lang="en-US" smtClean="0"/>
              <a:pPr/>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30295430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3"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8"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8"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1E17C6-89ED-4FC8-9A1E-EAED1668D20E}" type="datetimeFigureOut">
              <a:rPr lang="en-US" smtClean="0"/>
              <a:pPr/>
              <a:t>6/3/2020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249736559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1E17C6-89ED-4FC8-9A1E-EAED1668D20E}" type="datetimeFigureOut">
              <a:rPr lang="en-US" smtClean="0"/>
              <a:pPr/>
              <a:t>6/3/2020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2418633336"/>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E17C6-89ED-4FC8-9A1E-EAED1668D20E}" type="datetimeFigureOut">
              <a:rPr lang="en-US" smtClean="0"/>
              <a:pPr/>
              <a:t>6/3/2020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2088458959"/>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5"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5"/>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5" y="1435103"/>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1E17C6-89ED-4FC8-9A1E-EAED1668D20E}" type="datetimeFigureOut">
              <a:rPr lang="en-US" smtClean="0"/>
              <a:pPr/>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401490671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1E17C6-89ED-4FC8-9A1E-EAED1668D20E}" type="datetimeFigureOut">
              <a:rPr lang="en-US" smtClean="0"/>
              <a:pPr/>
              <a:t>6/3/2020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416817593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5"/>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5"/>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E17C6-89ED-4FC8-9A1E-EAED1668D20E}" type="datetimeFigureOut">
              <a:rPr lang="en-US" smtClean="0"/>
              <a:pPr/>
              <a:t>6/3/2020</a:t>
            </a:fld>
            <a:endParaRPr lang="en-US"/>
          </a:p>
        </p:txBody>
      </p:sp>
      <p:sp>
        <p:nvSpPr>
          <p:cNvPr id="5" name="Footer Placeholder 4"/>
          <p:cNvSpPr>
            <a:spLocks noGrp="1"/>
          </p:cNvSpPr>
          <p:nvPr>
            <p:ph type="ftr" sz="quarter" idx="3"/>
          </p:nvPr>
        </p:nvSpPr>
        <p:spPr>
          <a:xfrm>
            <a:off x="4155295" y="6356355"/>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5"/>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3F7C6-3B15-41EB-B87C-75A2753503B6}" type="slidenum">
              <a:rPr lang="en-US" smtClean="0"/>
              <a:pPr/>
              <a:t>‹#›</a:t>
            </a:fld>
            <a:endParaRPr lang="en-US"/>
          </a:p>
        </p:txBody>
      </p:sp>
    </p:spTree>
    <p:extLst>
      <p:ext uri="{BB962C8B-B14F-4D97-AF65-F5344CB8AC3E}">
        <p14:creationId xmlns:p14="http://schemas.microsoft.com/office/powerpoint/2010/main" xmlns="" val="16642897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153"/>
          <p:cNvPicPr>
            <a:picLocks noChangeAspect="1" noChangeArrowheads="1"/>
          </p:cNvPicPr>
          <p:nvPr/>
        </p:nvPicPr>
        <p:blipFill>
          <a:blip r:embed="rId2"/>
          <a:srcRect/>
          <a:stretch>
            <a:fillRect/>
          </a:stretch>
        </p:blipFill>
        <p:spPr bwMode="auto">
          <a:xfrm>
            <a:off x="508755" y="0"/>
            <a:ext cx="6790360" cy="6773862"/>
          </a:xfrm>
          <a:prstGeom prst="rect">
            <a:avLst/>
          </a:prstGeom>
          <a:noFill/>
          <a:ln w="9525">
            <a:noFill/>
            <a:miter lim="800000"/>
            <a:headEnd/>
            <a:tailEnd/>
          </a:ln>
        </p:spPr>
      </p:pic>
      <p:sp>
        <p:nvSpPr>
          <p:cNvPr id="19" name="Text Box 10"/>
          <p:cNvSpPr txBox="1">
            <a:spLocks noChangeArrowheads="1"/>
          </p:cNvSpPr>
          <p:nvPr/>
        </p:nvSpPr>
        <p:spPr bwMode="auto">
          <a:xfrm>
            <a:off x="7539919" y="1017589"/>
            <a:ext cx="4438226" cy="2554545"/>
          </a:xfrm>
          <a:prstGeom prst="rect">
            <a:avLst/>
          </a:prstGeom>
          <a:noFill/>
          <a:ln w="9525" algn="ctr">
            <a:noFill/>
            <a:miter lim="800000"/>
            <a:headEnd/>
            <a:tailEnd/>
          </a:ln>
          <a:effectLst/>
        </p:spPr>
        <p:txBody>
          <a:bodyPr>
            <a:spAutoFit/>
          </a:bodyPr>
          <a:lstStyle/>
          <a:p>
            <a:pPr eaLnBrk="0" hangingPunct="0">
              <a:spcBef>
                <a:spcPct val="50000"/>
              </a:spcBef>
              <a:defRPr/>
            </a:pPr>
            <a:r>
              <a:rPr lang="en-US" sz="4000" b="1" dirty="0" err="1">
                <a:solidFill>
                  <a:srgbClr val="0000CC"/>
                </a:solidFill>
                <a:effectLst>
                  <a:outerShdw blurRad="38100" dist="38100" dir="2700000" algn="tl">
                    <a:srgbClr val="C0C0C0"/>
                  </a:outerShdw>
                </a:effectLst>
                <a:latin typeface="Arial" pitchFamily="34" charset="0"/>
                <a:cs typeface="Arial" pitchFamily="34" charset="0"/>
              </a:rPr>
              <a:t>Em</a:t>
            </a:r>
            <a:r>
              <a:rPr lang="en-US" sz="4000" b="1" dirty="0">
                <a:solidFill>
                  <a:srgbClr val="0000CC"/>
                </a:solidFill>
                <a:effectLst>
                  <a:outerShdw blurRad="38100" dist="38100" dir="2700000" algn="tl">
                    <a:srgbClr val="C0C0C0"/>
                  </a:outerShdw>
                </a:effectLst>
                <a:latin typeface="Arial" pitchFamily="34" charset="0"/>
                <a:cs typeface="Arial" pitchFamily="34" charset="0"/>
              </a:rPr>
              <a:t> </a:t>
            </a:r>
            <a:r>
              <a:rPr lang="en-US" sz="4000" b="1" dirty="0" err="1">
                <a:solidFill>
                  <a:srgbClr val="0000CC"/>
                </a:solidFill>
                <a:effectLst>
                  <a:outerShdw blurRad="38100" dist="38100" dir="2700000" algn="tl">
                    <a:srgbClr val="C0C0C0"/>
                  </a:outerShdw>
                </a:effectLst>
                <a:latin typeface="Arial" pitchFamily="34" charset="0"/>
                <a:cs typeface="Arial" pitchFamily="34" charset="0"/>
              </a:rPr>
              <a:t>hãy</a:t>
            </a:r>
            <a:r>
              <a:rPr lang="en-US" sz="4000" b="1" dirty="0">
                <a:solidFill>
                  <a:srgbClr val="0000CC"/>
                </a:solidFill>
                <a:effectLst>
                  <a:outerShdw blurRad="38100" dist="38100" dir="2700000" algn="tl">
                    <a:srgbClr val="C0C0C0"/>
                  </a:outerShdw>
                </a:effectLst>
                <a:latin typeface="Arial" pitchFamily="34" charset="0"/>
                <a:cs typeface="Arial" pitchFamily="34" charset="0"/>
              </a:rPr>
              <a:t> </a:t>
            </a:r>
            <a:r>
              <a:rPr lang="en-US" sz="4000" b="1" dirty="0" err="1">
                <a:solidFill>
                  <a:srgbClr val="0000CC"/>
                </a:solidFill>
                <a:effectLst>
                  <a:outerShdw blurRad="38100" dist="38100" dir="2700000" algn="tl">
                    <a:srgbClr val="C0C0C0"/>
                  </a:outerShdw>
                </a:effectLst>
                <a:latin typeface="Arial" pitchFamily="34" charset="0"/>
                <a:cs typeface="Arial" pitchFamily="34" charset="0"/>
              </a:rPr>
              <a:t>chỉ</a:t>
            </a:r>
            <a:r>
              <a:rPr lang="en-US" sz="4000" b="1" dirty="0">
                <a:solidFill>
                  <a:srgbClr val="0000CC"/>
                </a:solidFill>
                <a:effectLst>
                  <a:outerShdw blurRad="38100" dist="38100" dir="2700000" algn="tl">
                    <a:srgbClr val="C0C0C0"/>
                  </a:outerShdw>
                </a:effectLst>
                <a:latin typeface="Arial" pitchFamily="34" charset="0"/>
                <a:cs typeface="Arial" pitchFamily="34" charset="0"/>
              </a:rPr>
              <a:t> </a:t>
            </a:r>
            <a:r>
              <a:rPr lang="en-US" sz="4000" b="1" dirty="0" err="1">
                <a:solidFill>
                  <a:srgbClr val="FF0000"/>
                </a:solidFill>
                <a:effectLst>
                  <a:outerShdw blurRad="38100" dist="38100" dir="2700000" algn="tl">
                    <a:srgbClr val="C0C0C0"/>
                  </a:outerShdw>
                </a:effectLst>
                <a:latin typeface="Arial" pitchFamily="34" charset="0"/>
                <a:cs typeface="Arial" pitchFamily="34" charset="0"/>
              </a:rPr>
              <a:t>vị</a:t>
            </a:r>
            <a:r>
              <a:rPr lang="en-US" sz="4000" b="1" dirty="0">
                <a:solidFill>
                  <a:srgbClr val="FF0000"/>
                </a:solidFill>
                <a:effectLst>
                  <a:outerShdw blurRad="38100" dist="38100" dir="2700000" algn="tl">
                    <a:srgbClr val="C0C0C0"/>
                  </a:outerShdw>
                </a:effectLst>
                <a:latin typeface="Arial" pitchFamily="34" charset="0"/>
                <a:cs typeface="Arial" pitchFamily="34" charset="0"/>
              </a:rPr>
              <a:t> </a:t>
            </a:r>
            <a:r>
              <a:rPr lang="en-US" sz="4000" b="1" dirty="0" err="1">
                <a:solidFill>
                  <a:srgbClr val="FF0000"/>
                </a:solidFill>
                <a:effectLst>
                  <a:outerShdw blurRad="38100" dist="38100" dir="2700000" algn="tl">
                    <a:srgbClr val="C0C0C0"/>
                  </a:outerShdw>
                </a:effectLst>
                <a:latin typeface="Arial" pitchFamily="34" charset="0"/>
                <a:cs typeface="Arial" pitchFamily="34" charset="0"/>
              </a:rPr>
              <a:t>trí</a:t>
            </a:r>
            <a:r>
              <a:rPr lang="en-US" sz="4000" b="1" dirty="0">
                <a:solidFill>
                  <a:srgbClr val="FF0000"/>
                </a:solidFill>
                <a:effectLst>
                  <a:outerShdw blurRad="38100" dist="38100" dir="2700000" algn="tl">
                    <a:srgbClr val="C0C0C0"/>
                  </a:outerShdw>
                </a:effectLst>
                <a:latin typeface="Arial" pitchFamily="34" charset="0"/>
                <a:cs typeface="Arial" pitchFamily="34" charset="0"/>
              </a:rPr>
              <a:t> </a:t>
            </a:r>
            <a:r>
              <a:rPr lang="en-US" sz="4000" b="1" dirty="0" err="1">
                <a:solidFill>
                  <a:srgbClr val="0000CC"/>
                </a:solidFill>
                <a:effectLst>
                  <a:outerShdw blurRad="38100" dist="38100" dir="2700000" algn="tl">
                    <a:srgbClr val="C0C0C0"/>
                  </a:outerShdw>
                </a:effectLst>
                <a:latin typeface="Arial" pitchFamily="34" charset="0"/>
                <a:cs typeface="Arial" pitchFamily="34" charset="0"/>
              </a:rPr>
              <a:t>dải</a:t>
            </a:r>
            <a:r>
              <a:rPr lang="en-US" sz="4000" b="1" dirty="0">
                <a:solidFill>
                  <a:srgbClr val="0000CC"/>
                </a:solidFill>
                <a:effectLst>
                  <a:outerShdw blurRad="38100" dist="38100" dir="2700000" algn="tl">
                    <a:srgbClr val="C0C0C0"/>
                  </a:outerShdw>
                </a:effectLst>
                <a:latin typeface="Arial" pitchFamily="34" charset="0"/>
                <a:cs typeface="Arial" pitchFamily="34" charset="0"/>
              </a:rPr>
              <a:t> </a:t>
            </a:r>
            <a:r>
              <a:rPr lang="en-US" sz="4000" b="1" dirty="0" err="1">
                <a:solidFill>
                  <a:srgbClr val="0000CC"/>
                </a:solidFill>
                <a:effectLst>
                  <a:outerShdw blurRad="38100" dist="38100" dir="2700000" algn="tl">
                    <a:srgbClr val="C0C0C0"/>
                  </a:outerShdw>
                </a:effectLst>
                <a:latin typeface="Arial" pitchFamily="34" charset="0"/>
                <a:cs typeface="Arial" pitchFamily="34" charset="0"/>
              </a:rPr>
              <a:t>đồng</a:t>
            </a:r>
            <a:r>
              <a:rPr lang="en-US" sz="4000" b="1" dirty="0">
                <a:solidFill>
                  <a:srgbClr val="0000CC"/>
                </a:solidFill>
                <a:effectLst>
                  <a:outerShdw blurRad="38100" dist="38100" dir="2700000" algn="tl">
                    <a:srgbClr val="C0C0C0"/>
                  </a:outerShdw>
                </a:effectLst>
                <a:latin typeface="Arial" pitchFamily="34" charset="0"/>
                <a:cs typeface="Arial" pitchFamily="34" charset="0"/>
              </a:rPr>
              <a:t> </a:t>
            </a:r>
            <a:r>
              <a:rPr lang="en-US" sz="4000" b="1" dirty="0" err="1">
                <a:solidFill>
                  <a:srgbClr val="0000CC"/>
                </a:solidFill>
                <a:effectLst>
                  <a:outerShdw blurRad="38100" dist="38100" dir="2700000" algn="tl">
                    <a:srgbClr val="C0C0C0"/>
                  </a:outerShdw>
                </a:effectLst>
                <a:latin typeface="Arial" pitchFamily="34" charset="0"/>
                <a:cs typeface="Arial" pitchFamily="34" charset="0"/>
              </a:rPr>
              <a:t>bằng</a:t>
            </a:r>
            <a:r>
              <a:rPr lang="en-US" sz="4000" b="1" dirty="0">
                <a:solidFill>
                  <a:srgbClr val="0000CC"/>
                </a:solidFill>
                <a:effectLst>
                  <a:outerShdw blurRad="38100" dist="38100" dir="2700000" algn="tl">
                    <a:srgbClr val="C0C0C0"/>
                  </a:outerShdw>
                </a:effectLst>
                <a:latin typeface="Arial" pitchFamily="34" charset="0"/>
                <a:cs typeface="Arial" pitchFamily="34" charset="0"/>
              </a:rPr>
              <a:t> </a:t>
            </a:r>
            <a:r>
              <a:rPr lang="en-US" sz="4000" b="1" dirty="0" err="1">
                <a:solidFill>
                  <a:srgbClr val="0000CC"/>
                </a:solidFill>
                <a:effectLst>
                  <a:outerShdw blurRad="38100" dist="38100" dir="2700000" algn="tl">
                    <a:srgbClr val="C0C0C0"/>
                  </a:outerShdw>
                </a:effectLst>
                <a:latin typeface="Arial" pitchFamily="34" charset="0"/>
                <a:cs typeface="Arial" pitchFamily="34" charset="0"/>
              </a:rPr>
              <a:t>duyên</a:t>
            </a:r>
            <a:r>
              <a:rPr lang="en-US" sz="4000" b="1" dirty="0">
                <a:solidFill>
                  <a:srgbClr val="0000CC"/>
                </a:solidFill>
                <a:effectLst>
                  <a:outerShdw blurRad="38100" dist="38100" dir="2700000" algn="tl">
                    <a:srgbClr val="C0C0C0"/>
                  </a:outerShdw>
                </a:effectLst>
                <a:latin typeface="Arial" pitchFamily="34" charset="0"/>
                <a:cs typeface="Arial" pitchFamily="34" charset="0"/>
              </a:rPr>
              <a:t> </a:t>
            </a:r>
            <a:r>
              <a:rPr lang="en-US" sz="4000" b="1" dirty="0" err="1">
                <a:solidFill>
                  <a:srgbClr val="0000CC"/>
                </a:solidFill>
                <a:effectLst>
                  <a:outerShdw blurRad="38100" dist="38100" dir="2700000" algn="tl">
                    <a:srgbClr val="C0C0C0"/>
                  </a:outerShdw>
                </a:effectLst>
                <a:latin typeface="Arial" pitchFamily="34" charset="0"/>
                <a:cs typeface="Arial" pitchFamily="34" charset="0"/>
              </a:rPr>
              <a:t>hải</a:t>
            </a:r>
            <a:r>
              <a:rPr lang="en-US" sz="4000" b="1" dirty="0">
                <a:solidFill>
                  <a:srgbClr val="0000CC"/>
                </a:solidFill>
                <a:effectLst>
                  <a:outerShdw blurRad="38100" dist="38100" dir="2700000" algn="tl">
                    <a:srgbClr val="C0C0C0"/>
                  </a:outerShdw>
                </a:effectLst>
                <a:latin typeface="Arial" pitchFamily="34" charset="0"/>
                <a:cs typeface="Arial" pitchFamily="34" charset="0"/>
              </a:rPr>
              <a:t> </a:t>
            </a:r>
            <a:r>
              <a:rPr lang="en-US" sz="4000" b="1" dirty="0" err="1">
                <a:solidFill>
                  <a:srgbClr val="0000CC"/>
                </a:solidFill>
                <a:effectLst>
                  <a:outerShdw blurRad="38100" dist="38100" dir="2700000" algn="tl">
                    <a:srgbClr val="C0C0C0"/>
                  </a:outerShdw>
                </a:effectLst>
                <a:latin typeface="Arial" pitchFamily="34" charset="0"/>
                <a:cs typeface="Arial" pitchFamily="34" charset="0"/>
              </a:rPr>
              <a:t>miền</a:t>
            </a:r>
            <a:r>
              <a:rPr lang="en-US" sz="4000" b="1" dirty="0">
                <a:solidFill>
                  <a:srgbClr val="0000CC"/>
                </a:solidFill>
                <a:effectLst>
                  <a:outerShdw blurRad="38100" dist="38100" dir="2700000" algn="tl">
                    <a:srgbClr val="C0C0C0"/>
                  </a:outerShdw>
                </a:effectLst>
                <a:latin typeface="Arial" pitchFamily="34" charset="0"/>
                <a:cs typeface="Arial" pitchFamily="34" charset="0"/>
              </a:rPr>
              <a:t> </a:t>
            </a:r>
            <a:r>
              <a:rPr lang="en-US" sz="4000" b="1" dirty="0" err="1">
                <a:solidFill>
                  <a:srgbClr val="0000CC"/>
                </a:solidFill>
                <a:effectLst>
                  <a:outerShdw blurRad="38100" dist="38100" dir="2700000" algn="tl">
                    <a:srgbClr val="C0C0C0"/>
                  </a:outerShdw>
                </a:effectLst>
                <a:latin typeface="Arial" pitchFamily="34" charset="0"/>
                <a:cs typeface="Arial" pitchFamily="34" charset="0"/>
              </a:rPr>
              <a:t>Trung</a:t>
            </a:r>
            <a:r>
              <a:rPr lang="en-US" sz="4000" b="1" dirty="0">
                <a:solidFill>
                  <a:srgbClr val="0000CC"/>
                </a:solidFill>
                <a:effectLst>
                  <a:outerShdw blurRad="38100" dist="38100" dir="2700000" algn="tl">
                    <a:srgbClr val="C0C0C0"/>
                  </a:outerShdw>
                </a:effectLst>
                <a:latin typeface="Arial" pitchFamily="34" charset="0"/>
                <a:cs typeface="Arial" pitchFamily="34" charset="0"/>
              </a:rPr>
              <a:t>?</a:t>
            </a:r>
          </a:p>
        </p:txBody>
      </p:sp>
      <p:sp>
        <p:nvSpPr>
          <p:cNvPr id="5" name="Freeform 4"/>
          <p:cNvSpPr/>
          <p:nvPr/>
        </p:nvSpPr>
        <p:spPr>
          <a:xfrm>
            <a:off x="2176886" y="642918"/>
            <a:ext cx="3388845" cy="5656282"/>
          </a:xfrm>
          <a:custGeom>
            <a:avLst/>
            <a:gdLst>
              <a:gd name="connsiteX0" fmla="*/ 148455 w 2548338"/>
              <a:gd name="connsiteY0" fmla="*/ 0 h 5588000"/>
              <a:gd name="connsiteX1" fmla="*/ 90398 w 2548338"/>
              <a:gd name="connsiteY1" fmla="*/ 116114 h 5588000"/>
              <a:gd name="connsiteX2" fmla="*/ 46855 w 2548338"/>
              <a:gd name="connsiteY2" fmla="*/ 319314 h 5588000"/>
              <a:gd name="connsiteX3" fmla="*/ 32341 w 2548338"/>
              <a:gd name="connsiteY3" fmla="*/ 391886 h 5588000"/>
              <a:gd name="connsiteX4" fmla="*/ 3312 w 2548338"/>
              <a:gd name="connsiteY4" fmla="*/ 435429 h 5588000"/>
              <a:gd name="connsiteX5" fmla="*/ 46855 w 2548338"/>
              <a:gd name="connsiteY5" fmla="*/ 638629 h 5588000"/>
              <a:gd name="connsiteX6" fmla="*/ 90398 w 2548338"/>
              <a:gd name="connsiteY6" fmla="*/ 682171 h 5588000"/>
              <a:gd name="connsiteX7" fmla="*/ 191998 w 2548338"/>
              <a:gd name="connsiteY7" fmla="*/ 798286 h 5588000"/>
              <a:gd name="connsiteX8" fmla="*/ 293598 w 2548338"/>
              <a:gd name="connsiteY8" fmla="*/ 914400 h 5588000"/>
              <a:gd name="connsiteX9" fmla="*/ 380684 w 2548338"/>
              <a:gd name="connsiteY9" fmla="*/ 928914 h 5588000"/>
              <a:gd name="connsiteX10" fmla="*/ 424227 w 2548338"/>
              <a:gd name="connsiteY10" fmla="*/ 972457 h 5588000"/>
              <a:gd name="connsiteX11" fmla="*/ 540341 w 2548338"/>
              <a:gd name="connsiteY11" fmla="*/ 1001486 h 5588000"/>
              <a:gd name="connsiteX12" fmla="*/ 569369 w 2548338"/>
              <a:gd name="connsiteY12" fmla="*/ 1088571 h 5588000"/>
              <a:gd name="connsiteX13" fmla="*/ 540341 w 2548338"/>
              <a:gd name="connsiteY13" fmla="*/ 1175657 h 5588000"/>
              <a:gd name="connsiteX14" fmla="*/ 554855 w 2548338"/>
              <a:gd name="connsiteY14" fmla="*/ 1277257 h 5588000"/>
              <a:gd name="connsiteX15" fmla="*/ 641941 w 2548338"/>
              <a:gd name="connsiteY15" fmla="*/ 1320800 h 5588000"/>
              <a:gd name="connsiteX16" fmla="*/ 729027 w 2548338"/>
              <a:gd name="connsiteY16" fmla="*/ 1378857 h 5588000"/>
              <a:gd name="connsiteX17" fmla="*/ 787084 w 2548338"/>
              <a:gd name="connsiteY17" fmla="*/ 1465943 h 5588000"/>
              <a:gd name="connsiteX18" fmla="*/ 845141 w 2548338"/>
              <a:gd name="connsiteY18" fmla="*/ 1553029 h 5588000"/>
              <a:gd name="connsiteX19" fmla="*/ 932227 w 2548338"/>
              <a:gd name="connsiteY19" fmla="*/ 1625600 h 5588000"/>
              <a:gd name="connsiteX20" fmla="*/ 1019312 w 2548338"/>
              <a:gd name="connsiteY20" fmla="*/ 1698171 h 5588000"/>
              <a:gd name="connsiteX21" fmla="*/ 1120912 w 2548338"/>
              <a:gd name="connsiteY21" fmla="*/ 1799771 h 5588000"/>
              <a:gd name="connsiteX22" fmla="*/ 1207998 w 2548338"/>
              <a:gd name="connsiteY22" fmla="*/ 1828800 h 5588000"/>
              <a:gd name="connsiteX23" fmla="*/ 1280569 w 2548338"/>
              <a:gd name="connsiteY23" fmla="*/ 1901371 h 5588000"/>
              <a:gd name="connsiteX24" fmla="*/ 1309598 w 2548338"/>
              <a:gd name="connsiteY24" fmla="*/ 1944914 h 5588000"/>
              <a:gd name="connsiteX25" fmla="*/ 1396684 w 2548338"/>
              <a:gd name="connsiteY25" fmla="*/ 2002971 h 5588000"/>
              <a:gd name="connsiteX26" fmla="*/ 1440227 w 2548338"/>
              <a:gd name="connsiteY26" fmla="*/ 2032000 h 5588000"/>
              <a:gd name="connsiteX27" fmla="*/ 1483769 w 2548338"/>
              <a:gd name="connsiteY27" fmla="*/ 2061029 h 5588000"/>
              <a:gd name="connsiteX28" fmla="*/ 1527312 w 2548338"/>
              <a:gd name="connsiteY28" fmla="*/ 2075543 h 5588000"/>
              <a:gd name="connsiteX29" fmla="*/ 1599884 w 2548338"/>
              <a:gd name="connsiteY29" fmla="*/ 2133600 h 5588000"/>
              <a:gd name="connsiteX30" fmla="*/ 1686969 w 2548338"/>
              <a:gd name="connsiteY30" fmla="*/ 2191657 h 5588000"/>
              <a:gd name="connsiteX31" fmla="*/ 1745027 w 2548338"/>
              <a:gd name="connsiteY31" fmla="*/ 2278743 h 5588000"/>
              <a:gd name="connsiteX32" fmla="*/ 1774055 w 2548338"/>
              <a:gd name="connsiteY32" fmla="*/ 2322286 h 5588000"/>
              <a:gd name="connsiteX33" fmla="*/ 1788569 w 2548338"/>
              <a:gd name="connsiteY33" fmla="*/ 2365829 h 5588000"/>
              <a:gd name="connsiteX34" fmla="*/ 1832112 w 2548338"/>
              <a:gd name="connsiteY34" fmla="*/ 2394857 h 5588000"/>
              <a:gd name="connsiteX35" fmla="*/ 1904684 w 2548338"/>
              <a:gd name="connsiteY35" fmla="*/ 2467429 h 5588000"/>
              <a:gd name="connsiteX36" fmla="*/ 1977255 w 2548338"/>
              <a:gd name="connsiteY36" fmla="*/ 2525486 h 5588000"/>
              <a:gd name="connsiteX37" fmla="*/ 2107884 w 2548338"/>
              <a:gd name="connsiteY37" fmla="*/ 2627086 h 5588000"/>
              <a:gd name="connsiteX38" fmla="*/ 2151427 w 2548338"/>
              <a:gd name="connsiteY38" fmla="*/ 2656114 h 5588000"/>
              <a:gd name="connsiteX39" fmla="*/ 2194969 w 2548338"/>
              <a:gd name="connsiteY39" fmla="*/ 2786743 h 5588000"/>
              <a:gd name="connsiteX40" fmla="*/ 2223998 w 2548338"/>
              <a:gd name="connsiteY40" fmla="*/ 2873829 h 5588000"/>
              <a:gd name="connsiteX41" fmla="*/ 2267541 w 2548338"/>
              <a:gd name="connsiteY41" fmla="*/ 2989943 h 5588000"/>
              <a:gd name="connsiteX42" fmla="*/ 2311084 w 2548338"/>
              <a:gd name="connsiteY42" fmla="*/ 3077029 h 5588000"/>
              <a:gd name="connsiteX43" fmla="*/ 2340112 w 2548338"/>
              <a:gd name="connsiteY43" fmla="*/ 3164114 h 5588000"/>
              <a:gd name="connsiteX44" fmla="*/ 2369141 w 2548338"/>
              <a:gd name="connsiteY44" fmla="*/ 3251200 h 5588000"/>
              <a:gd name="connsiteX45" fmla="*/ 2383655 w 2548338"/>
              <a:gd name="connsiteY45" fmla="*/ 3323771 h 5588000"/>
              <a:gd name="connsiteX46" fmla="*/ 2398169 w 2548338"/>
              <a:gd name="connsiteY46" fmla="*/ 3381829 h 5588000"/>
              <a:gd name="connsiteX47" fmla="*/ 2412684 w 2548338"/>
              <a:gd name="connsiteY47" fmla="*/ 3483429 h 5588000"/>
              <a:gd name="connsiteX48" fmla="*/ 2441712 w 2548338"/>
              <a:gd name="connsiteY48" fmla="*/ 3570514 h 5588000"/>
              <a:gd name="connsiteX49" fmla="*/ 2456227 w 2548338"/>
              <a:gd name="connsiteY49" fmla="*/ 3875314 h 5588000"/>
              <a:gd name="connsiteX50" fmla="*/ 2485255 w 2548338"/>
              <a:gd name="connsiteY50" fmla="*/ 3962400 h 5588000"/>
              <a:gd name="connsiteX51" fmla="*/ 2528798 w 2548338"/>
              <a:gd name="connsiteY51" fmla="*/ 4049486 h 5588000"/>
              <a:gd name="connsiteX52" fmla="*/ 2528798 w 2548338"/>
              <a:gd name="connsiteY52" fmla="*/ 4252686 h 5588000"/>
              <a:gd name="connsiteX53" fmla="*/ 2514284 w 2548338"/>
              <a:gd name="connsiteY53" fmla="*/ 4296229 h 5588000"/>
              <a:gd name="connsiteX54" fmla="*/ 2470741 w 2548338"/>
              <a:gd name="connsiteY54" fmla="*/ 4310743 h 5588000"/>
              <a:gd name="connsiteX55" fmla="*/ 2369141 w 2548338"/>
              <a:gd name="connsiteY55" fmla="*/ 4354286 h 5588000"/>
              <a:gd name="connsiteX56" fmla="*/ 2383655 w 2548338"/>
              <a:gd name="connsiteY56" fmla="*/ 4412343 h 5588000"/>
              <a:gd name="connsiteX57" fmla="*/ 2412684 w 2548338"/>
              <a:gd name="connsiteY57" fmla="*/ 4484914 h 5588000"/>
              <a:gd name="connsiteX58" fmla="*/ 2383655 w 2548338"/>
              <a:gd name="connsiteY58" fmla="*/ 4601029 h 5588000"/>
              <a:gd name="connsiteX59" fmla="*/ 2369141 w 2548338"/>
              <a:gd name="connsiteY59" fmla="*/ 4804229 h 5588000"/>
              <a:gd name="connsiteX60" fmla="*/ 2311084 w 2548338"/>
              <a:gd name="connsiteY60" fmla="*/ 4891314 h 5588000"/>
              <a:gd name="connsiteX61" fmla="*/ 2253027 w 2548338"/>
              <a:gd name="connsiteY61" fmla="*/ 5021943 h 5588000"/>
              <a:gd name="connsiteX62" fmla="*/ 2209484 w 2548338"/>
              <a:gd name="connsiteY62" fmla="*/ 5036457 h 5588000"/>
              <a:gd name="connsiteX63" fmla="*/ 2165941 w 2548338"/>
              <a:gd name="connsiteY63" fmla="*/ 5065486 h 5588000"/>
              <a:gd name="connsiteX64" fmla="*/ 2078855 w 2548338"/>
              <a:gd name="connsiteY64" fmla="*/ 5109029 h 5588000"/>
              <a:gd name="connsiteX65" fmla="*/ 2049827 w 2548338"/>
              <a:gd name="connsiteY65" fmla="*/ 5152571 h 5588000"/>
              <a:gd name="connsiteX66" fmla="*/ 1962741 w 2548338"/>
              <a:gd name="connsiteY66" fmla="*/ 5181600 h 5588000"/>
              <a:gd name="connsiteX67" fmla="*/ 1875655 w 2548338"/>
              <a:gd name="connsiteY67" fmla="*/ 5239657 h 5588000"/>
              <a:gd name="connsiteX68" fmla="*/ 1832112 w 2548338"/>
              <a:gd name="connsiteY68" fmla="*/ 5268686 h 5588000"/>
              <a:gd name="connsiteX69" fmla="*/ 1788569 w 2548338"/>
              <a:gd name="connsiteY69" fmla="*/ 5283200 h 5588000"/>
              <a:gd name="connsiteX70" fmla="*/ 1657941 w 2548338"/>
              <a:gd name="connsiteY70" fmla="*/ 5341257 h 5588000"/>
              <a:gd name="connsiteX71" fmla="*/ 1614398 w 2548338"/>
              <a:gd name="connsiteY71" fmla="*/ 5355771 h 5588000"/>
              <a:gd name="connsiteX72" fmla="*/ 1570855 w 2548338"/>
              <a:gd name="connsiteY72" fmla="*/ 5384800 h 5588000"/>
              <a:gd name="connsiteX73" fmla="*/ 1541827 w 2548338"/>
              <a:gd name="connsiteY73" fmla="*/ 5428343 h 5588000"/>
              <a:gd name="connsiteX74" fmla="*/ 1498284 w 2548338"/>
              <a:gd name="connsiteY74" fmla="*/ 5442857 h 5588000"/>
              <a:gd name="connsiteX75" fmla="*/ 1411198 w 2548338"/>
              <a:gd name="connsiteY75" fmla="*/ 5486400 h 5588000"/>
              <a:gd name="connsiteX76" fmla="*/ 1309598 w 2548338"/>
              <a:gd name="connsiteY76" fmla="*/ 5515429 h 5588000"/>
              <a:gd name="connsiteX77" fmla="*/ 1207998 w 2548338"/>
              <a:gd name="connsiteY77" fmla="*/ 55880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548338" h="5588000">
                <a:moveTo>
                  <a:pt x="148455" y="0"/>
                </a:moveTo>
                <a:cubicBezTo>
                  <a:pt x="129449" y="31677"/>
                  <a:pt x="96257" y="75101"/>
                  <a:pt x="90398" y="116114"/>
                </a:cubicBezTo>
                <a:cubicBezTo>
                  <a:pt x="62601" y="310699"/>
                  <a:pt x="109347" y="225577"/>
                  <a:pt x="46855" y="319314"/>
                </a:cubicBezTo>
                <a:cubicBezTo>
                  <a:pt x="42017" y="343505"/>
                  <a:pt x="41003" y="368787"/>
                  <a:pt x="32341" y="391886"/>
                </a:cubicBezTo>
                <a:cubicBezTo>
                  <a:pt x="26216" y="408219"/>
                  <a:pt x="4555" y="418029"/>
                  <a:pt x="3312" y="435429"/>
                </a:cubicBezTo>
                <a:cubicBezTo>
                  <a:pt x="-3516" y="531025"/>
                  <a:pt x="-4332" y="577204"/>
                  <a:pt x="46855" y="638629"/>
                </a:cubicBezTo>
                <a:cubicBezTo>
                  <a:pt x="59996" y="654398"/>
                  <a:pt x="77796" y="665969"/>
                  <a:pt x="90398" y="682171"/>
                </a:cubicBezTo>
                <a:cubicBezTo>
                  <a:pt x="181579" y="799404"/>
                  <a:pt x="107702" y="742088"/>
                  <a:pt x="191998" y="798286"/>
                </a:cubicBezTo>
                <a:cubicBezTo>
                  <a:pt x="218261" y="837681"/>
                  <a:pt x="241762" y="897121"/>
                  <a:pt x="293598" y="914400"/>
                </a:cubicBezTo>
                <a:cubicBezTo>
                  <a:pt x="321517" y="923706"/>
                  <a:pt x="351655" y="924076"/>
                  <a:pt x="380684" y="928914"/>
                </a:cubicBezTo>
                <a:cubicBezTo>
                  <a:pt x="395198" y="943428"/>
                  <a:pt x="407148" y="961071"/>
                  <a:pt x="424227" y="972457"/>
                </a:cubicBezTo>
                <a:cubicBezTo>
                  <a:pt x="443353" y="985208"/>
                  <a:pt x="529876" y="999393"/>
                  <a:pt x="540341" y="1001486"/>
                </a:cubicBezTo>
                <a:cubicBezTo>
                  <a:pt x="550017" y="1030514"/>
                  <a:pt x="579045" y="1059543"/>
                  <a:pt x="569369" y="1088571"/>
                </a:cubicBezTo>
                <a:lnTo>
                  <a:pt x="540341" y="1175657"/>
                </a:lnTo>
                <a:cubicBezTo>
                  <a:pt x="545179" y="1209524"/>
                  <a:pt x="540961" y="1245995"/>
                  <a:pt x="554855" y="1277257"/>
                </a:cubicBezTo>
                <a:cubicBezTo>
                  <a:pt x="564642" y="1299278"/>
                  <a:pt x="622620" y="1314360"/>
                  <a:pt x="641941" y="1320800"/>
                </a:cubicBezTo>
                <a:cubicBezTo>
                  <a:pt x="670970" y="1340152"/>
                  <a:pt x="717995" y="1345759"/>
                  <a:pt x="729027" y="1378857"/>
                </a:cubicBezTo>
                <a:cubicBezTo>
                  <a:pt x="756785" y="1462132"/>
                  <a:pt x="723663" y="1384401"/>
                  <a:pt x="787084" y="1465943"/>
                </a:cubicBezTo>
                <a:cubicBezTo>
                  <a:pt x="808503" y="1493482"/>
                  <a:pt x="816112" y="1533677"/>
                  <a:pt x="845141" y="1553029"/>
                </a:cubicBezTo>
                <a:cubicBezTo>
                  <a:pt x="953238" y="1625092"/>
                  <a:pt x="820486" y="1532481"/>
                  <a:pt x="932227" y="1625600"/>
                </a:cubicBezTo>
                <a:cubicBezTo>
                  <a:pt x="1053478" y="1726644"/>
                  <a:pt x="892091" y="1570953"/>
                  <a:pt x="1019312" y="1698171"/>
                </a:cubicBezTo>
                <a:cubicBezTo>
                  <a:pt x="1039388" y="1758397"/>
                  <a:pt x="1033575" y="1770658"/>
                  <a:pt x="1120912" y="1799771"/>
                </a:cubicBezTo>
                <a:lnTo>
                  <a:pt x="1207998" y="1828800"/>
                </a:lnTo>
                <a:cubicBezTo>
                  <a:pt x="1285410" y="1944916"/>
                  <a:pt x="1183807" y="1804609"/>
                  <a:pt x="1280569" y="1901371"/>
                </a:cubicBezTo>
                <a:cubicBezTo>
                  <a:pt x="1292904" y="1913706"/>
                  <a:pt x="1296470" y="1933427"/>
                  <a:pt x="1309598" y="1944914"/>
                </a:cubicBezTo>
                <a:cubicBezTo>
                  <a:pt x="1335854" y="1967888"/>
                  <a:pt x="1367655" y="1983619"/>
                  <a:pt x="1396684" y="2002971"/>
                </a:cubicBezTo>
                <a:lnTo>
                  <a:pt x="1440227" y="2032000"/>
                </a:lnTo>
                <a:cubicBezTo>
                  <a:pt x="1454741" y="2041676"/>
                  <a:pt x="1467220" y="2055513"/>
                  <a:pt x="1483769" y="2061029"/>
                </a:cubicBezTo>
                <a:lnTo>
                  <a:pt x="1527312" y="2075543"/>
                </a:lnTo>
                <a:cubicBezTo>
                  <a:pt x="1580950" y="2155999"/>
                  <a:pt x="1525652" y="2092360"/>
                  <a:pt x="1599884" y="2133600"/>
                </a:cubicBezTo>
                <a:cubicBezTo>
                  <a:pt x="1630381" y="2150543"/>
                  <a:pt x="1686969" y="2191657"/>
                  <a:pt x="1686969" y="2191657"/>
                </a:cubicBezTo>
                <a:lnTo>
                  <a:pt x="1745027" y="2278743"/>
                </a:lnTo>
                <a:cubicBezTo>
                  <a:pt x="1754703" y="2293257"/>
                  <a:pt x="1768539" y="2305737"/>
                  <a:pt x="1774055" y="2322286"/>
                </a:cubicBezTo>
                <a:cubicBezTo>
                  <a:pt x="1778893" y="2336800"/>
                  <a:pt x="1779012" y="2353882"/>
                  <a:pt x="1788569" y="2365829"/>
                </a:cubicBezTo>
                <a:cubicBezTo>
                  <a:pt x="1799466" y="2379450"/>
                  <a:pt x="1817598" y="2385181"/>
                  <a:pt x="1832112" y="2394857"/>
                </a:cubicBezTo>
                <a:cubicBezTo>
                  <a:pt x="1909523" y="2510972"/>
                  <a:pt x="1807921" y="2370666"/>
                  <a:pt x="1904684" y="2467429"/>
                </a:cubicBezTo>
                <a:cubicBezTo>
                  <a:pt x="1970335" y="2533080"/>
                  <a:pt x="1892485" y="2497228"/>
                  <a:pt x="1977255" y="2525486"/>
                </a:cubicBezTo>
                <a:cubicBezTo>
                  <a:pt x="2045467" y="2593698"/>
                  <a:pt x="2003720" y="2557644"/>
                  <a:pt x="2107884" y="2627086"/>
                </a:cubicBezTo>
                <a:lnTo>
                  <a:pt x="2151427" y="2656114"/>
                </a:lnTo>
                <a:lnTo>
                  <a:pt x="2194969" y="2786743"/>
                </a:lnTo>
                <a:lnTo>
                  <a:pt x="2223998" y="2873829"/>
                </a:lnTo>
                <a:cubicBezTo>
                  <a:pt x="2241933" y="2963505"/>
                  <a:pt x="2224828" y="2925874"/>
                  <a:pt x="2267541" y="2989943"/>
                </a:cubicBezTo>
                <a:cubicBezTo>
                  <a:pt x="2320472" y="3148739"/>
                  <a:pt x="2236056" y="2908216"/>
                  <a:pt x="2311084" y="3077029"/>
                </a:cubicBezTo>
                <a:cubicBezTo>
                  <a:pt x="2323511" y="3104990"/>
                  <a:pt x="2330436" y="3135086"/>
                  <a:pt x="2340112" y="3164114"/>
                </a:cubicBezTo>
                <a:lnTo>
                  <a:pt x="2369141" y="3251200"/>
                </a:lnTo>
                <a:cubicBezTo>
                  <a:pt x="2373979" y="3275390"/>
                  <a:pt x="2378304" y="3299689"/>
                  <a:pt x="2383655" y="3323771"/>
                </a:cubicBezTo>
                <a:cubicBezTo>
                  <a:pt x="2387982" y="3343244"/>
                  <a:pt x="2394601" y="3362203"/>
                  <a:pt x="2398169" y="3381829"/>
                </a:cubicBezTo>
                <a:cubicBezTo>
                  <a:pt x="2404289" y="3415488"/>
                  <a:pt x="2404991" y="3450095"/>
                  <a:pt x="2412684" y="3483429"/>
                </a:cubicBezTo>
                <a:cubicBezTo>
                  <a:pt x="2419564" y="3513244"/>
                  <a:pt x="2441712" y="3570514"/>
                  <a:pt x="2441712" y="3570514"/>
                </a:cubicBezTo>
                <a:cubicBezTo>
                  <a:pt x="2446550" y="3672114"/>
                  <a:pt x="2444994" y="3774221"/>
                  <a:pt x="2456227" y="3875314"/>
                </a:cubicBezTo>
                <a:cubicBezTo>
                  <a:pt x="2459606" y="3905726"/>
                  <a:pt x="2475579" y="3933371"/>
                  <a:pt x="2485255" y="3962400"/>
                </a:cubicBezTo>
                <a:cubicBezTo>
                  <a:pt x="2505285" y="4022492"/>
                  <a:pt x="2491282" y="3993213"/>
                  <a:pt x="2528798" y="4049486"/>
                </a:cubicBezTo>
                <a:cubicBezTo>
                  <a:pt x="2558390" y="4138263"/>
                  <a:pt x="2551057" y="4096872"/>
                  <a:pt x="2528798" y="4252686"/>
                </a:cubicBezTo>
                <a:cubicBezTo>
                  <a:pt x="2526634" y="4267832"/>
                  <a:pt x="2525102" y="4285411"/>
                  <a:pt x="2514284" y="4296229"/>
                </a:cubicBezTo>
                <a:cubicBezTo>
                  <a:pt x="2503466" y="4307047"/>
                  <a:pt x="2484425" y="4303901"/>
                  <a:pt x="2470741" y="4310743"/>
                </a:cubicBezTo>
                <a:cubicBezTo>
                  <a:pt x="2370503" y="4360861"/>
                  <a:pt x="2489974" y="4324076"/>
                  <a:pt x="2369141" y="4354286"/>
                </a:cubicBezTo>
                <a:cubicBezTo>
                  <a:pt x="2373979" y="4373638"/>
                  <a:pt x="2370885" y="4397019"/>
                  <a:pt x="2383655" y="4412343"/>
                </a:cubicBezTo>
                <a:cubicBezTo>
                  <a:pt x="2438218" y="4477818"/>
                  <a:pt x="2469110" y="4400273"/>
                  <a:pt x="2412684" y="4484914"/>
                </a:cubicBezTo>
                <a:cubicBezTo>
                  <a:pt x="2403008" y="4523619"/>
                  <a:pt x="2386497" y="4561234"/>
                  <a:pt x="2383655" y="4601029"/>
                </a:cubicBezTo>
                <a:cubicBezTo>
                  <a:pt x="2378817" y="4668762"/>
                  <a:pt x="2385611" y="4738351"/>
                  <a:pt x="2369141" y="4804229"/>
                </a:cubicBezTo>
                <a:cubicBezTo>
                  <a:pt x="2360679" y="4838075"/>
                  <a:pt x="2322117" y="4858217"/>
                  <a:pt x="2311084" y="4891314"/>
                </a:cubicBezTo>
                <a:cubicBezTo>
                  <a:pt x="2302215" y="4917921"/>
                  <a:pt x="2284390" y="4996852"/>
                  <a:pt x="2253027" y="5021943"/>
                </a:cubicBezTo>
                <a:cubicBezTo>
                  <a:pt x="2241080" y="5031500"/>
                  <a:pt x="2223998" y="5031619"/>
                  <a:pt x="2209484" y="5036457"/>
                </a:cubicBezTo>
                <a:cubicBezTo>
                  <a:pt x="2194970" y="5046133"/>
                  <a:pt x="2181543" y="5057685"/>
                  <a:pt x="2165941" y="5065486"/>
                </a:cubicBezTo>
                <a:cubicBezTo>
                  <a:pt x="2045757" y="5125578"/>
                  <a:pt x="2203644" y="5025836"/>
                  <a:pt x="2078855" y="5109029"/>
                </a:cubicBezTo>
                <a:cubicBezTo>
                  <a:pt x="2069179" y="5123543"/>
                  <a:pt x="2064619" y="5143326"/>
                  <a:pt x="2049827" y="5152571"/>
                </a:cubicBezTo>
                <a:cubicBezTo>
                  <a:pt x="2023879" y="5168788"/>
                  <a:pt x="1962741" y="5181600"/>
                  <a:pt x="1962741" y="5181600"/>
                </a:cubicBezTo>
                <a:lnTo>
                  <a:pt x="1875655" y="5239657"/>
                </a:lnTo>
                <a:cubicBezTo>
                  <a:pt x="1861141" y="5249333"/>
                  <a:pt x="1848661" y="5263170"/>
                  <a:pt x="1832112" y="5268686"/>
                </a:cubicBezTo>
                <a:lnTo>
                  <a:pt x="1788569" y="5283200"/>
                </a:lnTo>
                <a:cubicBezTo>
                  <a:pt x="1719568" y="5329203"/>
                  <a:pt x="1761576" y="5306713"/>
                  <a:pt x="1657941" y="5341257"/>
                </a:cubicBezTo>
                <a:lnTo>
                  <a:pt x="1614398" y="5355771"/>
                </a:lnTo>
                <a:cubicBezTo>
                  <a:pt x="1599884" y="5365447"/>
                  <a:pt x="1583190" y="5372465"/>
                  <a:pt x="1570855" y="5384800"/>
                </a:cubicBezTo>
                <a:cubicBezTo>
                  <a:pt x="1558520" y="5397135"/>
                  <a:pt x="1555448" y="5417446"/>
                  <a:pt x="1541827" y="5428343"/>
                </a:cubicBezTo>
                <a:cubicBezTo>
                  <a:pt x="1529880" y="5437900"/>
                  <a:pt x="1512798" y="5438019"/>
                  <a:pt x="1498284" y="5442857"/>
                </a:cubicBezTo>
                <a:cubicBezTo>
                  <a:pt x="1450575" y="5474663"/>
                  <a:pt x="1463779" y="5471377"/>
                  <a:pt x="1411198" y="5486400"/>
                </a:cubicBezTo>
                <a:cubicBezTo>
                  <a:pt x="1395718" y="5490823"/>
                  <a:pt x="1328026" y="5505191"/>
                  <a:pt x="1309598" y="5515429"/>
                </a:cubicBezTo>
                <a:cubicBezTo>
                  <a:pt x="1240013" y="5554088"/>
                  <a:pt x="1242633" y="5553365"/>
                  <a:pt x="1207998" y="5588000"/>
                </a:cubicBezTo>
              </a:path>
            </a:pathLst>
          </a:custGeom>
          <a:ln w="76200">
            <a:solidFill>
              <a:srgbClr val="00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linds(horizont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linds(horizont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437845" y="0"/>
            <a:ext cx="7115901" cy="685800"/>
          </a:xfrm>
        </p:spPr>
        <p:txBody>
          <a:bodyPr>
            <a:normAutofit fontScale="90000"/>
          </a:bodyPr>
          <a:lstStyle/>
          <a:p>
            <a:pPr eaLnBrk="1" hangingPunct="1"/>
            <a:r>
              <a:rPr lang="en-US" sz="4000" b="1" smtClean="0">
                <a:solidFill>
                  <a:srgbClr val="0000FF"/>
                </a:solidFill>
              </a:rPr>
              <a:t>R</a:t>
            </a:r>
            <a:r>
              <a:rPr lang="en-US" b="1" smtClean="0">
                <a:solidFill>
                  <a:srgbClr val="0000FF"/>
                </a:solidFill>
              </a:rPr>
              <a:t>ừng phi lao</a:t>
            </a:r>
          </a:p>
        </p:txBody>
      </p:sp>
      <p:pic>
        <p:nvPicPr>
          <p:cNvPr id="302083" name="Picture 3" descr="26-%20Phi%20lao"/>
          <p:cNvPicPr>
            <a:picLocks noChangeAspect="1" noChangeArrowheads="1"/>
          </p:cNvPicPr>
          <p:nvPr/>
        </p:nvPicPr>
        <p:blipFill>
          <a:blip r:embed="rId2"/>
          <a:srcRect/>
          <a:stretch>
            <a:fillRect/>
          </a:stretch>
        </p:blipFill>
        <p:spPr bwMode="auto">
          <a:xfrm>
            <a:off x="4580721" y="785794"/>
            <a:ext cx="3429024" cy="5705476"/>
          </a:xfrm>
          <a:prstGeom prst="rect">
            <a:avLst/>
          </a:prstGeom>
          <a:noFill/>
          <a:ln w="9525">
            <a:noFill/>
            <a:miter lim="800000"/>
            <a:headEnd/>
            <a:tailEnd/>
          </a:ln>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52621" y="785794"/>
            <a:ext cx="3786214" cy="5715040"/>
          </a:xfrm>
          <a:prstGeom prst="rect">
            <a:avLst/>
          </a:prstGeom>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879" y="714356"/>
            <a:ext cx="3857652" cy="57864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1651762" y="274638"/>
            <a:ext cx="9901983" cy="1323439"/>
          </a:xfrm>
          <a:prstGeom prst="rect">
            <a:avLst/>
          </a:prstGeom>
          <a:noFill/>
        </p:spPr>
        <p:txBody>
          <a:bodyPr wrap="square" rtlCol="0">
            <a:spAutoFit/>
          </a:bodyPr>
          <a:lstStyle/>
          <a:p>
            <a:pPr algn="l"/>
            <a:r>
              <a:rPr lang="en-US" sz="4000" b="1" smtClean="0">
                <a:solidFill>
                  <a:srgbClr val="0000FF"/>
                </a:solidFill>
                <a:latin typeface="+mj-lt"/>
              </a:rPr>
              <a:t>	Những vùng thấp trũng ở cửa sông, nơi có doi cát dài chắn phía biển thường tạo nên</a:t>
            </a:r>
            <a:r>
              <a:rPr lang="vi-VN" sz="4000" b="1" smtClean="0">
                <a:solidFill>
                  <a:srgbClr val="0000FF"/>
                </a:solidFill>
                <a:latin typeface="+mj-lt"/>
              </a:rPr>
              <a:t>?</a:t>
            </a:r>
            <a:endParaRPr lang="en-US" sz="4000" b="1" i="1" u="sng" dirty="0">
              <a:solidFill>
                <a:srgbClr val="0000FF"/>
              </a:solidFill>
              <a:latin typeface="+mj-lt"/>
            </a:endParaRPr>
          </a:p>
        </p:txBody>
      </p:sp>
      <p:sp>
        <p:nvSpPr>
          <p:cNvPr id="5" name="Rectangle 4">
            <a:hlinkClick r:id="rId2" action="ppaction://hlinksldjump"/>
          </p:cNvPr>
          <p:cNvSpPr/>
          <p:nvPr/>
        </p:nvSpPr>
        <p:spPr>
          <a:xfrm>
            <a:off x="0" y="500042"/>
            <a:ext cx="212832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1" u="sng">
                <a:solidFill>
                  <a:srgbClr val="FF0000"/>
                </a:solidFill>
                <a:latin typeface="+mj-lt"/>
              </a:rPr>
              <a:t>Câu </a:t>
            </a:r>
            <a:r>
              <a:rPr lang="en-US" sz="4000" b="1" i="1" u="sng" smtClean="0">
                <a:solidFill>
                  <a:srgbClr val="FF0000"/>
                </a:solidFill>
                <a:latin typeface="+mj-lt"/>
              </a:rPr>
              <a:t>3</a:t>
            </a:r>
            <a:r>
              <a:rPr lang="vi-VN" sz="1400" b="1" i="1" u="sng" smtClean="0">
                <a:solidFill>
                  <a:srgbClr val="FF0000"/>
                </a:solidFill>
                <a:latin typeface="+mj-lt"/>
              </a:rPr>
              <a:t>: </a:t>
            </a:r>
            <a:endParaRPr lang="en-US" sz="2400" b="1" u="sng" dirty="0">
              <a:solidFill>
                <a:srgbClr val="FF0000"/>
              </a:solidFill>
              <a:latin typeface="+mj-lt"/>
            </a:endParaRPr>
          </a:p>
        </p:txBody>
      </p:sp>
      <p:sp>
        <p:nvSpPr>
          <p:cNvPr id="6" name="Title 3"/>
          <p:cNvSpPr txBox="1">
            <a:spLocks/>
          </p:cNvSpPr>
          <p:nvPr/>
        </p:nvSpPr>
        <p:spPr>
          <a:xfrm>
            <a:off x="1366011" y="3643314"/>
            <a:ext cx="10116297" cy="1938992"/>
          </a:xfrm>
          <a:prstGeom prst="rect">
            <a:avLst/>
          </a:prstGeom>
          <a:noFill/>
        </p:spPr>
        <p:txBody>
          <a:bodyPr vert="horz" wrap="square" lIns="91440" tIns="45720" rIns="91440" bIns="45720" rtlCol="0" anchor="ctr">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rgbClr val="0000FF"/>
                </a:solidFill>
                <a:effectLst/>
                <a:uLnTx/>
                <a:uFillTx/>
                <a:latin typeface="+mj-lt"/>
                <a:ea typeface="+mj-ea"/>
                <a:cs typeface="+mj-cs"/>
              </a:rPr>
              <a:t>	Những vùng thấp trũng ở cửa sông, nơi có doi cát dài chắn phía biển thường tạo nên các</a:t>
            </a:r>
            <a:r>
              <a:rPr kumimoji="0" lang="en-US" sz="4000" b="1" i="0" u="none" strike="noStrike" kern="1200" cap="none" spc="0" normalizeH="0" noProof="0" smtClean="0">
                <a:ln>
                  <a:noFill/>
                </a:ln>
                <a:solidFill>
                  <a:srgbClr val="0000FF"/>
                </a:solidFill>
                <a:effectLst/>
                <a:uLnTx/>
                <a:uFillTx/>
                <a:latin typeface="+mj-lt"/>
                <a:ea typeface="+mj-ea"/>
                <a:cs typeface="+mj-cs"/>
              </a:rPr>
              <a:t> </a:t>
            </a:r>
            <a:r>
              <a:rPr kumimoji="0" lang="en-US" sz="4000" b="1" i="0" u="none" strike="noStrike" kern="1200" cap="none" spc="0" normalizeH="0" noProof="0" smtClean="0">
                <a:ln>
                  <a:noFill/>
                </a:ln>
                <a:solidFill>
                  <a:srgbClr val="FF0000"/>
                </a:solidFill>
                <a:effectLst/>
                <a:uLnTx/>
                <a:uFillTx/>
                <a:latin typeface="+mj-lt"/>
                <a:ea typeface="+mj-ea"/>
                <a:cs typeface="+mj-cs"/>
              </a:rPr>
              <a:t>đầm, phá.</a:t>
            </a:r>
            <a:endParaRPr kumimoji="0" lang="en-US" sz="4000" b="1" i="1" u="sng" strike="noStrike" kern="1200" cap="none" spc="0" normalizeH="0" baseline="0" noProof="0" dirty="0">
              <a:ln>
                <a:noFill/>
              </a:ln>
              <a:solidFill>
                <a:srgbClr val="FF0000"/>
              </a:solidFill>
              <a:effectLst/>
              <a:uLnTx/>
              <a:uFillTx/>
              <a:latin typeface="+mj-lt"/>
              <a:ea typeface="+mj-ea"/>
              <a:cs typeface="+mj-cs"/>
            </a:endParaRPr>
          </a:p>
        </p:txBody>
      </p:sp>
      <p:sp>
        <p:nvSpPr>
          <p:cNvPr id="7" name="Rectangle 6">
            <a:hlinkClick r:id="rId2" action="ppaction://hlinksldjump"/>
          </p:cNvPr>
          <p:cNvSpPr/>
          <p:nvPr/>
        </p:nvSpPr>
        <p:spPr>
          <a:xfrm>
            <a:off x="0" y="2571744"/>
            <a:ext cx="212832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u="sng" smtClean="0">
                <a:solidFill>
                  <a:srgbClr val="FF0000"/>
                </a:solidFill>
                <a:latin typeface="+mj-lt"/>
              </a:rPr>
              <a:t>Trả lời</a:t>
            </a:r>
            <a:r>
              <a:rPr lang="vi-VN" sz="1400" b="1" i="1" u="sng" smtClean="0">
                <a:solidFill>
                  <a:srgbClr val="FF0000"/>
                </a:solidFill>
                <a:latin typeface="+mj-lt"/>
              </a:rPr>
              <a:t>: </a:t>
            </a:r>
            <a:endParaRPr lang="en-US" sz="2400" b="1" u="sng" dirty="0">
              <a:solidFill>
                <a:srgbClr val="FF0000"/>
              </a:solidFill>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96489" y="5"/>
            <a:ext cx="9737916" cy="6211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62675" y="-72185"/>
            <a:ext cx="8798330" cy="6261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7"/>
          <p:cNvSpPr txBox="1">
            <a:spLocks noChangeArrowheads="1"/>
          </p:cNvSpPr>
          <p:nvPr/>
        </p:nvSpPr>
        <p:spPr bwMode="auto">
          <a:xfrm>
            <a:off x="1317532" y="6324600"/>
            <a:ext cx="964346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800" b="1" dirty="0">
                <a:solidFill>
                  <a:srgbClr val="0000FF"/>
                </a:solidFill>
                <a:latin typeface="Times New Roman" pitchFamily="18" charset="0"/>
                <a:cs typeface="Times New Roman" pitchFamily="18" charset="0"/>
              </a:rPr>
              <a:t>Hình 2 Lược đồ đầm, phá ở Thừa Thiên Huế</a:t>
            </a:r>
          </a:p>
        </p:txBody>
      </p:sp>
    </p:spTree>
    <p:extLst>
      <p:ext uri="{BB962C8B-B14F-4D97-AF65-F5344CB8AC3E}">
        <p14:creationId xmlns:p14="http://schemas.microsoft.com/office/powerpoint/2010/main" xmlns="" val="33384493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6790360" y="5834064"/>
            <a:ext cx="4662038" cy="579437"/>
          </a:xfrm>
          <a:prstGeom prst="rect">
            <a:avLst/>
          </a:prstGeom>
          <a:noFill/>
          <a:ln w="9525">
            <a:noFill/>
            <a:miter lim="800000"/>
            <a:headEnd/>
            <a:tailEnd/>
          </a:ln>
        </p:spPr>
        <p:txBody>
          <a:bodyPr>
            <a:spAutoFit/>
          </a:bodyPr>
          <a:lstStyle/>
          <a:p>
            <a:pPr algn="ctr" eaLnBrk="0" hangingPunct="0">
              <a:spcBef>
                <a:spcPct val="50000"/>
              </a:spcBef>
            </a:pPr>
            <a:r>
              <a:rPr lang="en-US" sz="3200" b="1">
                <a:solidFill>
                  <a:srgbClr val="0000FF"/>
                </a:solidFill>
              </a:rPr>
              <a:t>Đầm Cầu Hai</a:t>
            </a:r>
          </a:p>
        </p:txBody>
      </p:sp>
      <p:pic>
        <p:nvPicPr>
          <p:cNvPr id="272387" name="Picture 3" descr="pha_tam_giang"/>
          <p:cNvPicPr>
            <a:picLocks noChangeAspect="1" noChangeArrowheads="1"/>
          </p:cNvPicPr>
          <p:nvPr/>
        </p:nvPicPr>
        <p:blipFill>
          <a:blip r:embed="rId2"/>
          <a:srcRect/>
          <a:stretch>
            <a:fillRect/>
          </a:stretch>
        </p:blipFill>
        <p:spPr bwMode="auto">
          <a:xfrm>
            <a:off x="0" y="571480"/>
            <a:ext cx="6080919" cy="5295920"/>
          </a:xfrm>
          <a:prstGeom prst="rect">
            <a:avLst/>
          </a:prstGeom>
          <a:noFill/>
          <a:ln w="9525">
            <a:noFill/>
            <a:miter lim="800000"/>
            <a:headEnd/>
            <a:tailEnd/>
          </a:ln>
        </p:spPr>
      </p:pic>
      <p:sp>
        <p:nvSpPr>
          <p:cNvPr id="272388" name="Text Box 4"/>
          <p:cNvSpPr txBox="1">
            <a:spLocks noChangeArrowheads="1"/>
          </p:cNvSpPr>
          <p:nvPr/>
        </p:nvSpPr>
        <p:spPr bwMode="auto">
          <a:xfrm>
            <a:off x="855130" y="5867400"/>
            <a:ext cx="4662038" cy="579438"/>
          </a:xfrm>
          <a:prstGeom prst="rect">
            <a:avLst/>
          </a:prstGeom>
          <a:noFill/>
          <a:ln w="9525">
            <a:noFill/>
            <a:miter lim="800000"/>
            <a:headEnd/>
            <a:tailEnd/>
          </a:ln>
        </p:spPr>
        <p:txBody>
          <a:bodyPr>
            <a:spAutoFit/>
          </a:bodyPr>
          <a:lstStyle/>
          <a:p>
            <a:pPr algn="ctr" eaLnBrk="0" hangingPunct="0">
              <a:spcBef>
                <a:spcPct val="50000"/>
              </a:spcBef>
            </a:pPr>
            <a:r>
              <a:rPr lang="en-US" sz="3200" b="1">
                <a:solidFill>
                  <a:srgbClr val="0000FF"/>
                </a:solidFill>
              </a:rPr>
              <a:t>Phá Tam Giang</a:t>
            </a:r>
          </a:p>
        </p:txBody>
      </p:sp>
      <p:pic>
        <p:nvPicPr>
          <p:cNvPr id="272389" name="Picture 5" descr="3748211593_f96cdb48f1"/>
          <p:cNvPicPr>
            <a:picLocks noChangeAspect="1" noChangeArrowheads="1"/>
          </p:cNvPicPr>
          <p:nvPr/>
        </p:nvPicPr>
        <p:blipFill>
          <a:blip r:embed="rId3"/>
          <a:srcRect/>
          <a:stretch>
            <a:fillRect/>
          </a:stretch>
        </p:blipFill>
        <p:spPr bwMode="auto">
          <a:xfrm>
            <a:off x="6283616" y="642918"/>
            <a:ext cx="5878222" cy="5224482"/>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72387"/>
                                        </p:tgtEl>
                                        <p:attrNameLst>
                                          <p:attrName>style.visibility</p:attrName>
                                        </p:attrNameLst>
                                      </p:cBhvr>
                                      <p:to>
                                        <p:strVal val="visible"/>
                                      </p:to>
                                    </p:set>
                                    <p:animEffect transition="in" filter="wedge">
                                      <p:cBhvr>
                                        <p:cTn id="7" dur="2000"/>
                                        <p:tgtEl>
                                          <p:spTgt spid="272387"/>
                                        </p:tgtEl>
                                      </p:cBhvr>
                                    </p:animEffect>
                                  </p:childTnLst>
                                </p:cTn>
                              </p:par>
                              <p:par>
                                <p:cTn id="8" presetID="20" presetClass="entr" presetSubtype="0" fill="hold" nodeType="withEffect">
                                  <p:stCondLst>
                                    <p:cond delay="0"/>
                                  </p:stCondLst>
                                  <p:childTnLst>
                                    <p:set>
                                      <p:cBhvr>
                                        <p:cTn id="9" dur="1" fill="hold">
                                          <p:stCondLst>
                                            <p:cond delay="0"/>
                                          </p:stCondLst>
                                        </p:cTn>
                                        <p:tgtEl>
                                          <p:spTgt spid="272389"/>
                                        </p:tgtEl>
                                        <p:attrNameLst>
                                          <p:attrName>style.visibility</p:attrName>
                                        </p:attrNameLst>
                                      </p:cBhvr>
                                      <p:to>
                                        <p:strVal val="visible"/>
                                      </p:to>
                                    </p:set>
                                    <p:animEffect transition="in" filter="wedge">
                                      <p:cBhvr>
                                        <p:cTn id="10" dur="2000"/>
                                        <p:tgtEl>
                                          <p:spTgt spid="272389"/>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72388"/>
                                        </p:tgtEl>
                                        <p:attrNameLst>
                                          <p:attrName>style.visibility</p:attrName>
                                        </p:attrNameLst>
                                      </p:cBhvr>
                                      <p:to>
                                        <p:strVal val="visible"/>
                                      </p:to>
                                    </p:set>
                                    <p:animEffect transition="in" filter="wedge">
                                      <p:cBhvr>
                                        <p:cTn id="13" dur="2000"/>
                                        <p:tgtEl>
                                          <p:spTgt spid="272388"/>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72386"/>
                                        </p:tgtEl>
                                        <p:attrNameLst>
                                          <p:attrName>style.visibility</p:attrName>
                                        </p:attrNameLst>
                                      </p:cBhvr>
                                      <p:to>
                                        <p:strVal val="visible"/>
                                      </p:to>
                                    </p:set>
                                    <p:animEffect transition="in" filter="wedge">
                                      <p:cBhvr>
                                        <p:cTn id="16" dur="2000"/>
                                        <p:tgtEl>
                                          <p:spTgt spid="272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P spid="27238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95365" y="357166"/>
            <a:ext cx="4652159" cy="2071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b="1" smtClean="0">
                <a:solidFill>
                  <a:srgbClr val="0000FF"/>
                </a:solidFill>
                <a:latin typeface="+mj-lt"/>
              </a:rPr>
              <a:t>- </a:t>
            </a:r>
            <a:r>
              <a:rPr lang="vi-VN" sz="3400" b="1" smtClean="0">
                <a:solidFill>
                  <a:srgbClr val="0000FF"/>
                </a:solidFill>
                <a:latin typeface="+mj-lt"/>
              </a:rPr>
              <a:t>Quan </a:t>
            </a:r>
            <a:r>
              <a:rPr lang="vi-VN" sz="3400" b="1" dirty="0" smtClean="0">
                <a:solidFill>
                  <a:srgbClr val="0000FF"/>
                </a:solidFill>
                <a:latin typeface="+mj-lt"/>
              </a:rPr>
              <a:t>sát lược đồ và </a:t>
            </a:r>
            <a:r>
              <a:rPr lang="vi-VN" sz="3400" b="1" smtClean="0">
                <a:solidFill>
                  <a:srgbClr val="0000FF"/>
                </a:solidFill>
                <a:latin typeface="+mj-lt"/>
              </a:rPr>
              <a:t>chỉ </a:t>
            </a:r>
            <a:r>
              <a:rPr lang="vi-VN" sz="3400" b="1" smtClean="0">
                <a:solidFill>
                  <a:srgbClr val="0000FF"/>
                </a:solidFill>
                <a:latin typeface="+mj-lt"/>
              </a:rPr>
              <a:t>d</a:t>
            </a:r>
            <a:r>
              <a:rPr lang="en-US" sz="3400" b="1" smtClean="0">
                <a:solidFill>
                  <a:srgbClr val="0000FF"/>
                </a:solidFill>
                <a:latin typeface="+mj-lt"/>
              </a:rPr>
              <a:t>ãy</a:t>
            </a:r>
            <a:r>
              <a:rPr lang="vi-VN" sz="3400" b="1" smtClean="0">
                <a:solidFill>
                  <a:srgbClr val="0000FF"/>
                </a:solidFill>
                <a:latin typeface="+mj-lt"/>
              </a:rPr>
              <a:t> </a:t>
            </a:r>
            <a:r>
              <a:rPr lang="vi-VN" sz="3400" b="1" dirty="0" smtClean="0">
                <a:solidFill>
                  <a:srgbClr val="0000FF"/>
                </a:solidFill>
                <a:latin typeface="+mj-lt"/>
              </a:rPr>
              <a:t>núi Bạch Mã và Đèo Hải Vân.</a:t>
            </a:r>
            <a:endParaRPr lang="en-US" sz="3400" b="1" dirty="0">
              <a:solidFill>
                <a:srgbClr val="0000FF"/>
              </a:solidFill>
              <a:latin typeface="+mj-lt"/>
            </a:endParaRPr>
          </a:p>
        </p:txBody>
      </p:sp>
      <p:sp>
        <p:nvSpPr>
          <p:cNvPr id="18" name="Rectangle 17"/>
          <p:cNvSpPr/>
          <p:nvPr/>
        </p:nvSpPr>
        <p:spPr>
          <a:xfrm>
            <a:off x="7366803" y="2428868"/>
            <a:ext cx="4509283" cy="2714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b="1" smtClean="0">
                <a:solidFill>
                  <a:srgbClr val="0000FF"/>
                </a:solidFill>
                <a:latin typeface="+mj-lt"/>
              </a:rPr>
              <a:t>- </a:t>
            </a:r>
            <a:r>
              <a:rPr lang="vi-VN" sz="3400" b="1" smtClean="0">
                <a:solidFill>
                  <a:srgbClr val="0000FF"/>
                </a:solidFill>
                <a:latin typeface="+mj-lt"/>
              </a:rPr>
              <a:t>Đọc</a:t>
            </a:r>
            <a:r>
              <a:rPr lang="en-US" sz="3400" b="1" smtClean="0">
                <a:solidFill>
                  <a:srgbClr val="0000FF"/>
                </a:solidFill>
                <a:latin typeface="+mj-lt"/>
              </a:rPr>
              <a:t> </a:t>
            </a:r>
            <a:r>
              <a:rPr lang="vi-VN" sz="3400" b="1" smtClean="0">
                <a:solidFill>
                  <a:srgbClr val="0000FF"/>
                </a:solidFill>
                <a:latin typeface="+mj-lt"/>
              </a:rPr>
              <a:t>tên </a:t>
            </a:r>
            <a:r>
              <a:rPr lang="en-US" sz="3400" b="1" smtClean="0">
                <a:solidFill>
                  <a:srgbClr val="0000FF"/>
                </a:solidFill>
                <a:latin typeface="+mj-lt"/>
              </a:rPr>
              <a:t>hai </a:t>
            </a:r>
            <a:r>
              <a:rPr lang="vi-VN" sz="3400" b="1" smtClean="0">
                <a:solidFill>
                  <a:srgbClr val="0000FF"/>
                </a:solidFill>
                <a:latin typeface="+mj-lt"/>
              </a:rPr>
              <a:t>thành phố</a:t>
            </a:r>
            <a:r>
              <a:rPr lang="en-US" sz="3400" b="1" smtClean="0">
                <a:solidFill>
                  <a:srgbClr val="0000FF"/>
                </a:solidFill>
                <a:latin typeface="+mj-lt"/>
              </a:rPr>
              <a:t> ở</a:t>
            </a:r>
            <a:r>
              <a:rPr lang="vi-VN" sz="3400" b="1" smtClean="0">
                <a:solidFill>
                  <a:srgbClr val="0000FF"/>
                </a:solidFill>
                <a:latin typeface="+mj-lt"/>
              </a:rPr>
              <a:t> </a:t>
            </a:r>
            <a:r>
              <a:rPr lang="vi-VN" sz="3400" b="1" smtClean="0">
                <a:solidFill>
                  <a:srgbClr val="0000FF"/>
                </a:solidFill>
                <a:latin typeface="+mj-lt"/>
              </a:rPr>
              <a:t>phía </a:t>
            </a:r>
            <a:r>
              <a:rPr lang="en-US" sz="3400" b="1" smtClean="0">
                <a:solidFill>
                  <a:srgbClr val="0000FF"/>
                </a:solidFill>
                <a:latin typeface="+mj-lt"/>
              </a:rPr>
              <a:t>b</a:t>
            </a:r>
            <a:r>
              <a:rPr lang="vi-VN" sz="3400" b="1" smtClean="0">
                <a:solidFill>
                  <a:srgbClr val="0000FF"/>
                </a:solidFill>
                <a:latin typeface="+mj-lt"/>
              </a:rPr>
              <a:t>ắc </a:t>
            </a:r>
            <a:r>
              <a:rPr lang="vi-VN" sz="3400" b="1" dirty="0" smtClean="0">
                <a:solidFill>
                  <a:srgbClr val="0000FF"/>
                </a:solidFill>
                <a:latin typeface="+mj-lt"/>
              </a:rPr>
              <a:t>và </a:t>
            </a:r>
            <a:r>
              <a:rPr lang="vi-VN" sz="3400" b="1" smtClean="0">
                <a:solidFill>
                  <a:srgbClr val="0000FF"/>
                </a:solidFill>
                <a:latin typeface="+mj-lt"/>
              </a:rPr>
              <a:t>phía </a:t>
            </a:r>
            <a:r>
              <a:rPr lang="en-US" sz="3400" b="1" smtClean="0">
                <a:solidFill>
                  <a:srgbClr val="0000FF"/>
                </a:solidFill>
                <a:latin typeface="+mj-lt"/>
              </a:rPr>
              <a:t>n</a:t>
            </a:r>
            <a:r>
              <a:rPr lang="vi-VN" sz="3400" b="1" smtClean="0">
                <a:solidFill>
                  <a:srgbClr val="0000FF"/>
                </a:solidFill>
                <a:latin typeface="+mj-lt"/>
              </a:rPr>
              <a:t>am </a:t>
            </a:r>
            <a:r>
              <a:rPr lang="vi-VN" sz="3400" b="1" dirty="0" smtClean="0">
                <a:solidFill>
                  <a:srgbClr val="0000FF"/>
                </a:solidFill>
                <a:latin typeface="+mj-lt"/>
              </a:rPr>
              <a:t>của dải Bạch Mã.</a:t>
            </a:r>
            <a:endParaRPr lang="en-US" sz="3400" b="1" dirty="0">
              <a:solidFill>
                <a:srgbClr val="0000FF"/>
              </a:solidFill>
              <a:latin typeface="+mj-lt"/>
            </a:endParaRPr>
          </a:p>
        </p:txBody>
      </p:sp>
      <p:pic>
        <p:nvPicPr>
          <p:cNvPr id="6" name="Picture 2"/>
          <p:cNvPicPr>
            <a:picLocks noChangeAspect="1" noChangeArrowheads="1"/>
          </p:cNvPicPr>
          <p:nvPr/>
        </p:nvPicPr>
        <p:blipFill>
          <a:blip r:embed="rId2"/>
          <a:srcRect/>
          <a:stretch>
            <a:fillRect/>
          </a:stretch>
        </p:blipFill>
        <p:spPr bwMode="auto">
          <a:xfrm>
            <a:off x="437317" y="642918"/>
            <a:ext cx="6629400" cy="5867400"/>
          </a:xfrm>
          <a:prstGeom prst="rect">
            <a:avLst/>
          </a:prstGeom>
          <a:noFill/>
          <a:ln w="9525">
            <a:noFill/>
            <a:miter lim="800000"/>
            <a:headEnd/>
            <a:tailEnd/>
          </a:ln>
        </p:spPr>
      </p:pic>
      <p:sp>
        <p:nvSpPr>
          <p:cNvPr id="9" name="Freeform 6"/>
          <p:cNvSpPr>
            <a:spLocks/>
          </p:cNvSpPr>
          <p:nvPr/>
        </p:nvSpPr>
        <p:spPr bwMode="auto">
          <a:xfrm>
            <a:off x="4366407" y="4214818"/>
            <a:ext cx="214314" cy="428628"/>
          </a:xfrm>
          <a:custGeom>
            <a:avLst/>
            <a:gdLst>
              <a:gd name="T0" fmla="*/ 2147483647 w 1424"/>
              <a:gd name="T1" fmla="*/ 2147483647 h 494"/>
              <a:gd name="T2" fmla="*/ 2147483647 w 1424"/>
              <a:gd name="T3" fmla="*/ 2147483647 h 494"/>
              <a:gd name="T4" fmla="*/ 2147483647 w 1424"/>
              <a:gd name="T5" fmla="*/ 2147483647 h 494"/>
              <a:gd name="T6" fmla="*/ 2147483647 w 1424"/>
              <a:gd name="T7" fmla="*/ 2147483647 h 494"/>
              <a:gd name="T8" fmla="*/ 2147483647 w 1424"/>
              <a:gd name="T9" fmla="*/ 2147483647 h 494"/>
              <a:gd name="T10" fmla="*/ 2147483647 w 1424"/>
              <a:gd name="T11" fmla="*/ 2147483647 h 494"/>
              <a:gd name="T12" fmla="*/ 2147483647 w 1424"/>
              <a:gd name="T13" fmla="*/ 2147483647 h 494"/>
              <a:gd name="T14" fmla="*/ 2147483647 w 1424"/>
              <a:gd name="T15" fmla="*/ 2147483647 h 494"/>
              <a:gd name="T16" fmla="*/ 2147483647 w 1424"/>
              <a:gd name="T17" fmla="*/ 2147483647 h 494"/>
              <a:gd name="T18" fmla="*/ 2147483647 w 1424"/>
              <a:gd name="T19" fmla="*/ 2147483647 h 494"/>
              <a:gd name="T20" fmla="*/ 2147483647 w 1424"/>
              <a:gd name="T21" fmla="*/ 2147483647 h 494"/>
              <a:gd name="T22" fmla="*/ 2147483647 w 1424"/>
              <a:gd name="T23" fmla="*/ 2147483647 h 494"/>
              <a:gd name="T24" fmla="*/ 2147483647 w 1424"/>
              <a:gd name="T25" fmla="*/ 2147483647 h 494"/>
              <a:gd name="T26" fmla="*/ 2147483647 w 1424"/>
              <a:gd name="T27" fmla="*/ 2147483647 h 494"/>
              <a:gd name="T28" fmla="*/ 2147483647 w 1424"/>
              <a:gd name="T29" fmla="*/ 2147483647 h 494"/>
              <a:gd name="T30" fmla="*/ 2147483647 w 1424"/>
              <a:gd name="T31" fmla="*/ 2147483647 h 494"/>
              <a:gd name="T32" fmla="*/ 2147483647 w 1424"/>
              <a:gd name="T33" fmla="*/ 2147483647 h 494"/>
              <a:gd name="T34" fmla="*/ 2147483647 w 1424"/>
              <a:gd name="T35" fmla="*/ 2147483647 h 494"/>
              <a:gd name="T36" fmla="*/ 0 w 1424"/>
              <a:gd name="T37" fmla="*/ 2147483647 h 494"/>
              <a:gd name="T38" fmla="*/ 2147483647 w 1424"/>
              <a:gd name="T39" fmla="*/ 2147483647 h 494"/>
              <a:gd name="T40" fmla="*/ 2147483647 w 1424"/>
              <a:gd name="T41" fmla="*/ 2147483647 h 4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4"/>
              <a:gd name="T64" fmla="*/ 0 h 494"/>
              <a:gd name="T65" fmla="*/ 1424 w 1424"/>
              <a:gd name="T66" fmla="*/ 494 h 4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4" h="494">
                <a:moveTo>
                  <a:pt x="121" y="132"/>
                </a:moveTo>
                <a:cubicBezTo>
                  <a:pt x="153" y="37"/>
                  <a:pt x="133" y="76"/>
                  <a:pt x="174" y="11"/>
                </a:cubicBezTo>
                <a:cubicBezTo>
                  <a:pt x="205" y="16"/>
                  <a:pt x="248" y="0"/>
                  <a:pt x="268" y="25"/>
                </a:cubicBezTo>
                <a:cubicBezTo>
                  <a:pt x="379" y="163"/>
                  <a:pt x="169" y="161"/>
                  <a:pt x="375" y="132"/>
                </a:cubicBezTo>
                <a:cubicBezTo>
                  <a:pt x="380" y="96"/>
                  <a:pt x="360" y="46"/>
                  <a:pt x="389" y="25"/>
                </a:cubicBezTo>
                <a:cubicBezTo>
                  <a:pt x="415" y="6"/>
                  <a:pt x="455" y="35"/>
                  <a:pt x="483" y="52"/>
                </a:cubicBezTo>
                <a:cubicBezTo>
                  <a:pt x="495" y="59"/>
                  <a:pt x="490" y="79"/>
                  <a:pt x="496" y="92"/>
                </a:cubicBezTo>
                <a:cubicBezTo>
                  <a:pt x="520" y="140"/>
                  <a:pt x="553" y="169"/>
                  <a:pt x="603" y="185"/>
                </a:cubicBezTo>
                <a:cubicBezTo>
                  <a:pt x="713" y="259"/>
                  <a:pt x="679" y="271"/>
                  <a:pt x="697" y="132"/>
                </a:cubicBezTo>
                <a:cubicBezTo>
                  <a:pt x="986" y="205"/>
                  <a:pt x="709" y="180"/>
                  <a:pt x="1233" y="199"/>
                </a:cubicBezTo>
                <a:cubicBezTo>
                  <a:pt x="1269" y="208"/>
                  <a:pt x="1316" y="198"/>
                  <a:pt x="1340" y="226"/>
                </a:cubicBezTo>
                <a:cubicBezTo>
                  <a:pt x="1424" y="322"/>
                  <a:pt x="1233" y="319"/>
                  <a:pt x="1233" y="319"/>
                </a:cubicBezTo>
                <a:cubicBezTo>
                  <a:pt x="1197" y="374"/>
                  <a:pt x="1181" y="431"/>
                  <a:pt x="1166" y="494"/>
                </a:cubicBezTo>
                <a:cubicBezTo>
                  <a:pt x="1135" y="489"/>
                  <a:pt x="1104" y="482"/>
                  <a:pt x="1072" y="480"/>
                </a:cubicBezTo>
                <a:cubicBezTo>
                  <a:pt x="947" y="473"/>
                  <a:pt x="821" y="479"/>
                  <a:pt x="697" y="467"/>
                </a:cubicBezTo>
                <a:cubicBezTo>
                  <a:pt x="681" y="465"/>
                  <a:pt x="672" y="446"/>
                  <a:pt x="657" y="440"/>
                </a:cubicBezTo>
                <a:cubicBezTo>
                  <a:pt x="640" y="433"/>
                  <a:pt x="621" y="431"/>
                  <a:pt x="603" y="427"/>
                </a:cubicBezTo>
                <a:cubicBezTo>
                  <a:pt x="421" y="334"/>
                  <a:pt x="344" y="369"/>
                  <a:pt x="94" y="360"/>
                </a:cubicBezTo>
                <a:cubicBezTo>
                  <a:pt x="37" y="340"/>
                  <a:pt x="21" y="338"/>
                  <a:pt x="0" y="279"/>
                </a:cubicBezTo>
                <a:cubicBezTo>
                  <a:pt x="14" y="198"/>
                  <a:pt x="3" y="172"/>
                  <a:pt x="81" y="145"/>
                </a:cubicBezTo>
                <a:cubicBezTo>
                  <a:pt x="96" y="98"/>
                  <a:pt x="116" y="74"/>
                  <a:pt x="161" y="52"/>
                </a:cubicBezTo>
              </a:path>
            </a:pathLst>
          </a:custGeom>
          <a:noFill/>
          <a:ln w="38100">
            <a:solidFill>
              <a:srgbClr val="FF0000"/>
            </a:solidFill>
            <a:round/>
            <a:headEnd/>
            <a:tailEnd/>
          </a:ln>
        </p:spPr>
        <p:txBody>
          <a:bodyPr/>
          <a:lstStyle/>
          <a:p>
            <a:endParaRPr lang="en-US"/>
          </a:p>
        </p:txBody>
      </p:sp>
      <p:sp>
        <p:nvSpPr>
          <p:cNvPr id="12" name="Freeform 6"/>
          <p:cNvSpPr>
            <a:spLocks/>
          </p:cNvSpPr>
          <p:nvPr/>
        </p:nvSpPr>
        <p:spPr bwMode="auto">
          <a:xfrm>
            <a:off x="2651895" y="4357694"/>
            <a:ext cx="2000264" cy="571504"/>
          </a:xfrm>
          <a:custGeom>
            <a:avLst/>
            <a:gdLst>
              <a:gd name="T0" fmla="*/ 2147483647 w 1424"/>
              <a:gd name="T1" fmla="*/ 2147483647 h 494"/>
              <a:gd name="T2" fmla="*/ 2147483647 w 1424"/>
              <a:gd name="T3" fmla="*/ 2147483647 h 494"/>
              <a:gd name="T4" fmla="*/ 2147483647 w 1424"/>
              <a:gd name="T5" fmla="*/ 2147483647 h 494"/>
              <a:gd name="T6" fmla="*/ 2147483647 w 1424"/>
              <a:gd name="T7" fmla="*/ 2147483647 h 494"/>
              <a:gd name="T8" fmla="*/ 2147483647 w 1424"/>
              <a:gd name="T9" fmla="*/ 2147483647 h 494"/>
              <a:gd name="T10" fmla="*/ 2147483647 w 1424"/>
              <a:gd name="T11" fmla="*/ 2147483647 h 494"/>
              <a:gd name="T12" fmla="*/ 2147483647 w 1424"/>
              <a:gd name="T13" fmla="*/ 2147483647 h 494"/>
              <a:gd name="T14" fmla="*/ 2147483647 w 1424"/>
              <a:gd name="T15" fmla="*/ 2147483647 h 494"/>
              <a:gd name="T16" fmla="*/ 2147483647 w 1424"/>
              <a:gd name="T17" fmla="*/ 2147483647 h 494"/>
              <a:gd name="T18" fmla="*/ 2147483647 w 1424"/>
              <a:gd name="T19" fmla="*/ 2147483647 h 494"/>
              <a:gd name="T20" fmla="*/ 2147483647 w 1424"/>
              <a:gd name="T21" fmla="*/ 2147483647 h 494"/>
              <a:gd name="T22" fmla="*/ 2147483647 w 1424"/>
              <a:gd name="T23" fmla="*/ 2147483647 h 494"/>
              <a:gd name="T24" fmla="*/ 2147483647 w 1424"/>
              <a:gd name="T25" fmla="*/ 2147483647 h 494"/>
              <a:gd name="T26" fmla="*/ 2147483647 w 1424"/>
              <a:gd name="T27" fmla="*/ 2147483647 h 494"/>
              <a:gd name="T28" fmla="*/ 2147483647 w 1424"/>
              <a:gd name="T29" fmla="*/ 2147483647 h 494"/>
              <a:gd name="T30" fmla="*/ 2147483647 w 1424"/>
              <a:gd name="T31" fmla="*/ 2147483647 h 494"/>
              <a:gd name="T32" fmla="*/ 2147483647 w 1424"/>
              <a:gd name="T33" fmla="*/ 2147483647 h 494"/>
              <a:gd name="T34" fmla="*/ 2147483647 w 1424"/>
              <a:gd name="T35" fmla="*/ 2147483647 h 494"/>
              <a:gd name="T36" fmla="*/ 0 w 1424"/>
              <a:gd name="T37" fmla="*/ 2147483647 h 494"/>
              <a:gd name="T38" fmla="*/ 2147483647 w 1424"/>
              <a:gd name="T39" fmla="*/ 2147483647 h 494"/>
              <a:gd name="T40" fmla="*/ 2147483647 w 1424"/>
              <a:gd name="T41" fmla="*/ 2147483647 h 4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4"/>
              <a:gd name="T64" fmla="*/ 0 h 494"/>
              <a:gd name="T65" fmla="*/ 1424 w 1424"/>
              <a:gd name="T66" fmla="*/ 494 h 4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4" h="494">
                <a:moveTo>
                  <a:pt x="121" y="132"/>
                </a:moveTo>
                <a:cubicBezTo>
                  <a:pt x="153" y="37"/>
                  <a:pt x="133" y="76"/>
                  <a:pt x="174" y="11"/>
                </a:cubicBezTo>
                <a:cubicBezTo>
                  <a:pt x="205" y="16"/>
                  <a:pt x="248" y="0"/>
                  <a:pt x="268" y="25"/>
                </a:cubicBezTo>
                <a:cubicBezTo>
                  <a:pt x="379" y="163"/>
                  <a:pt x="169" y="161"/>
                  <a:pt x="375" y="132"/>
                </a:cubicBezTo>
                <a:cubicBezTo>
                  <a:pt x="380" y="96"/>
                  <a:pt x="360" y="46"/>
                  <a:pt x="389" y="25"/>
                </a:cubicBezTo>
                <a:cubicBezTo>
                  <a:pt x="415" y="6"/>
                  <a:pt x="455" y="35"/>
                  <a:pt x="483" y="52"/>
                </a:cubicBezTo>
                <a:cubicBezTo>
                  <a:pt x="495" y="59"/>
                  <a:pt x="490" y="79"/>
                  <a:pt x="496" y="92"/>
                </a:cubicBezTo>
                <a:cubicBezTo>
                  <a:pt x="520" y="140"/>
                  <a:pt x="553" y="169"/>
                  <a:pt x="603" y="185"/>
                </a:cubicBezTo>
                <a:cubicBezTo>
                  <a:pt x="713" y="259"/>
                  <a:pt x="679" y="271"/>
                  <a:pt x="697" y="132"/>
                </a:cubicBezTo>
                <a:cubicBezTo>
                  <a:pt x="986" y="205"/>
                  <a:pt x="709" y="180"/>
                  <a:pt x="1233" y="199"/>
                </a:cubicBezTo>
                <a:cubicBezTo>
                  <a:pt x="1269" y="208"/>
                  <a:pt x="1316" y="198"/>
                  <a:pt x="1340" y="226"/>
                </a:cubicBezTo>
                <a:cubicBezTo>
                  <a:pt x="1424" y="322"/>
                  <a:pt x="1233" y="319"/>
                  <a:pt x="1233" y="319"/>
                </a:cubicBezTo>
                <a:cubicBezTo>
                  <a:pt x="1197" y="374"/>
                  <a:pt x="1181" y="431"/>
                  <a:pt x="1166" y="494"/>
                </a:cubicBezTo>
                <a:cubicBezTo>
                  <a:pt x="1135" y="489"/>
                  <a:pt x="1104" y="482"/>
                  <a:pt x="1072" y="480"/>
                </a:cubicBezTo>
                <a:cubicBezTo>
                  <a:pt x="947" y="473"/>
                  <a:pt x="821" y="479"/>
                  <a:pt x="697" y="467"/>
                </a:cubicBezTo>
                <a:cubicBezTo>
                  <a:pt x="681" y="465"/>
                  <a:pt x="672" y="446"/>
                  <a:pt x="657" y="440"/>
                </a:cubicBezTo>
                <a:cubicBezTo>
                  <a:pt x="640" y="433"/>
                  <a:pt x="621" y="431"/>
                  <a:pt x="603" y="427"/>
                </a:cubicBezTo>
                <a:cubicBezTo>
                  <a:pt x="421" y="334"/>
                  <a:pt x="344" y="369"/>
                  <a:pt x="94" y="360"/>
                </a:cubicBezTo>
                <a:cubicBezTo>
                  <a:pt x="37" y="340"/>
                  <a:pt x="21" y="338"/>
                  <a:pt x="0" y="279"/>
                </a:cubicBezTo>
                <a:cubicBezTo>
                  <a:pt x="14" y="198"/>
                  <a:pt x="3" y="172"/>
                  <a:pt x="81" y="145"/>
                </a:cubicBezTo>
                <a:cubicBezTo>
                  <a:pt x="96" y="98"/>
                  <a:pt x="116" y="74"/>
                  <a:pt x="161" y="52"/>
                </a:cubicBezTo>
              </a:path>
            </a:pathLst>
          </a:cu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xmlns="" val="36018594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9"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02697" y="1"/>
            <a:ext cx="11959141"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vi-VN" sz="3600" b="1" dirty="0" smtClean="0">
                <a:solidFill>
                  <a:srgbClr val="3333FF"/>
                </a:solidFill>
                <a:latin typeface="+mj-lt"/>
              </a:rPr>
              <a:t>Để có thể đi từ Huế vào Đà Nẵng hoặc đi từ Đà Nẵng ra Huế phải đi bằng cách nào?</a:t>
            </a:r>
            <a:endParaRPr lang="en-US" sz="3600" b="1" dirty="0">
              <a:solidFill>
                <a:srgbClr val="3333FF"/>
              </a:solidFill>
              <a:latin typeface="+mj-lt"/>
            </a:endParaRPr>
          </a:p>
        </p:txBody>
      </p:sp>
      <p:pic>
        <p:nvPicPr>
          <p:cNvPr id="5" name="Picture 7" descr="14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530" y="1484784"/>
            <a:ext cx="6182268" cy="51816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655559" y="1676400"/>
            <a:ext cx="5506280" cy="3426579"/>
          </a:xfrm>
          <a:prstGeom prst="rect">
            <a:avLst/>
          </a:prstGeom>
          <a:noFill/>
        </p:spPr>
        <p:txBody>
          <a:bodyPr wrap="square" rtlCol="0">
            <a:spAutoFit/>
          </a:bodyPr>
          <a:lstStyle/>
          <a:p>
            <a:pPr algn="just">
              <a:lnSpc>
                <a:spcPts val="5200"/>
              </a:lnSpc>
            </a:pPr>
            <a:r>
              <a:rPr lang="vi-VN" sz="4400" b="1" dirty="0" smtClean="0">
                <a:latin typeface="+mj-lt"/>
              </a:rPr>
              <a:t>Đi đường bộ trên sườn đèo Hải Vân hoặc đi xuyên qua núi bằngđường hầm Hải Vân</a:t>
            </a:r>
            <a:endParaRPr lang="en-US" sz="4400" b="1" dirty="0">
              <a:latin typeface="+mj-lt"/>
            </a:endParaRPr>
          </a:p>
        </p:txBody>
      </p:sp>
    </p:spTree>
    <p:extLst>
      <p:ext uri="{BB962C8B-B14F-4D97-AF65-F5344CB8AC3E}">
        <p14:creationId xmlns:p14="http://schemas.microsoft.com/office/powerpoint/2010/main" xmlns="" val="30870427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405395" y="6248402"/>
            <a:ext cx="113510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a:solidFill>
                  <a:srgbClr val="0000FF"/>
                </a:solidFill>
                <a:latin typeface="Times New Roman" pitchFamily="18" charset="0"/>
                <a:cs typeface="Times New Roman" pitchFamily="18" charset="0"/>
              </a:rPr>
              <a:t>Đường hầm Hải Vân có lợi gì so với đường đèo?</a:t>
            </a:r>
          </a:p>
        </p:txBody>
      </p:sp>
      <p:pic>
        <p:nvPicPr>
          <p:cNvPr id="6" name="Picture 11" descr="300px-Hai_Van_Tunnel_North_Entranc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2357" y="0"/>
            <a:ext cx="6176584" cy="3024336"/>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76525" y="3071810"/>
            <a:ext cx="6190937" cy="307183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5"/>
            <a:ext cx="6176692" cy="315998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762" y="3120262"/>
            <a:ext cx="6176692" cy="3024336"/>
          </a:xfrm>
          <a:prstGeom prst="rect">
            <a:avLst/>
          </a:prstGeom>
        </p:spPr>
      </p:pic>
    </p:spTree>
    <p:extLst>
      <p:ext uri="{BB962C8B-B14F-4D97-AF65-F5344CB8AC3E}">
        <p14:creationId xmlns:p14="http://schemas.microsoft.com/office/powerpoint/2010/main" xmlns="" val="3986190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599"/>
            <a:ext cx="12161838" cy="7315200"/>
          </a:xfrm>
        </p:spPr>
        <p:txBody>
          <a:bodyPr>
            <a:noAutofit/>
          </a:bodyPr>
          <a:lstStyle/>
          <a:p>
            <a:endParaRPr lang="vi-VN" sz="4400" b="1" dirty="0" smtClean="0">
              <a:latin typeface="+mj-lt"/>
            </a:endParaRPr>
          </a:p>
          <a:p>
            <a:pPr marL="0" indent="0" algn="ctr">
              <a:buNone/>
            </a:pPr>
            <a:r>
              <a:rPr lang="vi-VN" sz="4800" b="1" dirty="0" smtClean="0">
                <a:solidFill>
                  <a:srgbClr val="0000FF"/>
                </a:solidFill>
                <a:latin typeface="+mj-lt"/>
              </a:rPr>
              <a:t>Vì:</a:t>
            </a:r>
            <a:endParaRPr lang="vi-VN" sz="4800" b="1" dirty="0">
              <a:solidFill>
                <a:srgbClr val="0000FF"/>
              </a:solidFill>
              <a:latin typeface="+mj-lt"/>
            </a:endParaRPr>
          </a:p>
          <a:p>
            <a:r>
              <a:rPr lang="vi-VN" sz="4400" b="1" dirty="0" smtClean="0">
                <a:latin typeface="+mj-lt"/>
              </a:rPr>
              <a:t>Đường hầm Hải Vân giúp rút ngắn thời gian, đoạn đường đi và hạn chế tắc nghẽn giao thông do đất đá ở vách núi đổ xuống </a:t>
            </a:r>
          </a:p>
          <a:p>
            <a:r>
              <a:rPr lang="vi-VN" sz="4400" b="1" dirty="0" smtClean="0">
                <a:latin typeface="+mj-lt"/>
              </a:rPr>
              <a:t>Đường đèo xa hơn và không an toàn có nhiều khi đường bị sạt lỡ do mưa lớn </a:t>
            </a:r>
            <a:endParaRPr lang="en-US" sz="4400" b="1" dirty="0">
              <a:latin typeface="+mj-lt"/>
            </a:endParaRPr>
          </a:p>
        </p:txBody>
      </p:sp>
    </p:spTree>
    <p:extLst>
      <p:ext uri="{BB962C8B-B14F-4D97-AF65-F5344CB8AC3E}">
        <p14:creationId xmlns:p14="http://schemas.microsoft.com/office/powerpoint/2010/main" xmlns="" val="24645102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25" y="0"/>
            <a:ext cx="12131812"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0000FF"/>
                </a:solidFill>
                <a:latin typeface="+mj-lt"/>
              </a:rPr>
              <a:t>Đọc nội dung mục </a:t>
            </a:r>
            <a:r>
              <a:rPr lang="vi-VN" sz="3200" b="1" smtClean="0">
                <a:solidFill>
                  <a:srgbClr val="0000FF"/>
                </a:solidFill>
                <a:latin typeface="+mj-lt"/>
              </a:rPr>
              <a:t>2 </a:t>
            </a:r>
            <a:r>
              <a:rPr lang="vi-VN" sz="3200" b="1" smtClean="0">
                <a:solidFill>
                  <a:srgbClr val="0000FF"/>
                </a:solidFill>
                <a:latin typeface="+mj-lt"/>
              </a:rPr>
              <a:t>SGK/136</a:t>
            </a:r>
            <a:r>
              <a:rPr lang="en-US" sz="3200" b="1" smtClean="0">
                <a:solidFill>
                  <a:srgbClr val="0000FF"/>
                </a:solidFill>
                <a:latin typeface="+mj-lt"/>
              </a:rPr>
              <a:t> và trả lời câu hỏi</a:t>
            </a:r>
            <a:endParaRPr lang="vi-VN" sz="3200" b="1" dirty="0" smtClean="0">
              <a:solidFill>
                <a:srgbClr val="0000FF"/>
              </a:solidFill>
              <a:latin typeface="+mj-lt"/>
            </a:endParaRPr>
          </a:p>
          <a:p>
            <a:pPr algn="ctr"/>
            <a:endParaRPr lang="en-US" sz="2800" dirty="0">
              <a:solidFill>
                <a:schemeClr val="bg2">
                  <a:lumMod val="10000"/>
                </a:schemeClr>
              </a:solidFill>
              <a:latin typeface="+mj-lt"/>
            </a:endParaRPr>
          </a:p>
        </p:txBody>
      </p:sp>
      <p:sp>
        <p:nvSpPr>
          <p:cNvPr id="5" name="Rectangle 4"/>
          <p:cNvSpPr/>
          <p:nvPr/>
        </p:nvSpPr>
        <p:spPr>
          <a:xfrm>
            <a:off x="159483" y="765013"/>
            <a:ext cx="11684324"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smtClean="0">
                <a:solidFill>
                  <a:srgbClr val="0000FF"/>
                </a:solidFill>
                <a:latin typeface="+mj-lt"/>
              </a:rPr>
              <a:t>Khí </a:t>
            </a:r>
            <a:r>
              <a:rPr lang="vi-VN" sz="2800" b="1" dirty="0" smtClean="0">
                <a:solidFill>
                  <a:srgbClr val="0000FF"/>
                </a:solidFill>
                <a:latin typeface="+mj-lt"/>
              </a:rPr>
              <a:t>hậu có sự khác nhau giữa khu vực phía Bắc và phía Nam là do </a:t>
            </a:r>
            <a:r>
              <a:rPr lang="vi-VN" sz="2800" b="1" smtClean="0">
                <a:solidFill>
                  <a:srgbClr val="0000FF"/>
                </a:solidFill>
                <a:latin typeface="+mj-lt"/>
              </a:rPr>
              <a:t>đâu</a:t>
            </a:r>
            <a:r>
              <a:rPr lang="vi-VN" sz="2800" b="1" smtClean="0">
                <a:solidFill>
                  <a:srgbClr val="0000FF"/>
                </a:solidFill>
                <a:latin typeface="+mj-lt"/>
              </a:rPr>
              <a:t>?</a:t>
            </a:r>
            <a:endParaRPr lang="vi-VN" sz="2800" b="1" dirty="0" smtClean="0">
              <a:solidFill>
                <a:srgbClr val="0000FF"/>
              </a:solidFill>
              <a:latin typeface="+mj-lt"/>
            </a:endParaRPr>
          </a:p>
          <a:p>
            <a:pPr algn="ctr"/>
            <a:endParaRPr lang="en-US" sz="2800" dirty="0">
              <a:solidFill>
                <a:schemeClr val="bg2">
                  <a:lumMod val="10000"/>
                </a:schemeClr>
              </a:solidFill>
              <a:latin typeface="+mj-lt"/>
            </a:endParaRPr>
          </a:p>
        </p:txBody>
      </p:sp>
      <p:sp>
        <p:nvSpPr>
          <p:cNvPr id="6" name="Content Placeholder 2"/>
          <p:cNvSpPr>
            <a:spLocks noGrp="1"/>
          </p:cNvSpPr>
          <p:nvPr>
            <p:ph idx="1"/>
          </p:nvPr>
        </p:nvSpPr>
        <p:spPr>
          <a:xfrm>
            <a:off x="365879" y="2214555"/>
            <a:ext cx="11359231" cy="3429024"/>
          </a:xfrm>
        </p:spPr>
        <p:txBody>
          <a:bodyPr>
            <a:noAutofit/>
          </a:bodyPr>
          <a:lstStyle/>
          <a:p>
            <a:pPr algn="just"/>
            <a:r>
              <a:rPr lang="vi-VN" sz="3400" b="1" dirty="0" smtClean="0">
                <a:latin typeface="+mj-lt"/>
              </a:rPr>
              <a:t>Do dãy núi Bạch Mã kéo dài ra biển nằm giữa Huế và Đà Nẵng tạo thành bức tường chắn gió mùa đông bắc thổi đến, làm cho từ phía nam của núi này không có mùa đông lạnh</a:t>
            </a:r>
            <a:r>
              <a:rPr lang="vi-VN" sz="3400" b="1" smtClean="0">
                <a:latin typeface="+mj-lt"/>
              </a:rPr>
              <a:t>. </a:t>
            </a:r>
            <a:endParaRPr lang="vi-VN" sz="3400" b="1" dirty="0" smtClean="0">
              <a:latin typeface="+mj-lt"/>
            </a:endParaRPr>
          </a:p>
        </p:txBody>
      </p:sp>
      <p:sp>
        <p:nvSpPr>
          <p:cNvPr id="7" name="Rectangle 6"/>
          <p:cNvSpPr/>
          <p:nvPr/>
        </p:nvSpPr>
        <p:spPr>
          <a:xfrm>
            <a:off x="294441" y="1643049"/>
            <a:ext cx="11701766" cy="930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smtClean="0">
                <a:solidFill>
                  <a:srgbClr val="FF0000"/>
                </a:solidFill>
                <a:latin typeface="+mj-lt"/>
              </a:rPr>
              <a:t>Trả lời:</a:t>
            </a:r>
            <a:endParaRPr lang="vi-VN" sz="2800" b="1" smtClean="0">
              <a:solidFill>
                <a:srgbClr val="FF0000"/>
              </a:solidFill>
              <a:latin typeface="+mj-lt"/>
            </a:endParaRPr>
          </a:p>
          <a:p>
            <a:pPr algn="ctr"/>
            <a:endParaRPr lang="en-US" sz="2800" dirty="0">
              <a:solidFill>
                <a:schemeClr val="bg2">
                  <a:lumMod val="10000"/>
                </a:schemeClr>
              </a:solidFill>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linds(horizontal)">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build="p"/>
      <p:bldP spid="7"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153"/>
          <p:cNvPicPr>
            <a:picLocks noChangeAspect="1" noChangeArrowheads="1"/>
          </p:cNvPicPr>
          <p:nvPr/>
        </p:nvPicPr>
        <p:blipFill>
          <a:blip r:embed="rId2"/>
          <a:srcRect/>
          <a:stretch>
            <a:fillRect/>
          </a:stretch>
        </p:blipFill>
        <p:spPr bwMode="auto">
          <a:xfrm>
            <a:off x="506743" y="122239"/>
            <a:ext cx="6790360" cy="6721475"/>
          </a:xfrm>
          <a:prstGeom prst="rect">
            <a:avLst/>
          </a:prstGeom>
          <a:noFill/>
          <a:ln w="9525">
            <a:noFill/>
            <a:miter lim="800000"/>
            <a:headEnd/>
            <a:tailEnd/>
          </a:ln>
        </p:spPr>
      </p:pic>
      <p:sp>
        <p:nvSpPr>
          <p:cNvPr id="5" name="Text Box 14"/>
          <p:cNvSpPr txBox="1">
            <a:spLocks noChangeArrowheads="1"/>
          </p:cNvSpPr>
          <p:nvPr/>
        </p:nvSpPr>
        <p:spPr bwMode="auto">
          <a:xfrm>
            <a:off x="3711895" y="122239"/>
            <a:ext cx="3849138" cy="376237"/>
          </a:xfrm>
          <a:prstGeom prst="rect">
            <a:avLst/>
          </a:prstGeom>
          <a:solidFill>
            <a:schemeClr val="accent2"/>
          </a:solidFill>
          <a:ln w="9525">
            <a:solidFill>
              <a:srgbClr val="FF0066"/>
            </a:solidFill>
            <a:miter lim="800000"/>
            <a:headEnd/>
            <a:tailEnd/>
          </a:ln>
          <a:effectLst/>
        </p:spPr>
        <p:txBody>
          <a:bodyPr>
            <a:spAutoFit/>
          </a:bodyPr>
          <a:lstStyle/>
          <a:p>
            <a:pPr>
              <a:spcBef>
                <a:spcPct val="50000"/>
              </a:spcBef>
            </a:pPr>
            <a:r>
              <a:rPr lang="en-US" altLang="en-US" b="1">
                <a:solidFill>
                  <a:srgbClr val="FFFF99"/>
                </a:solidFill>
                <a:latin typeface="Verdana" pitchFamily="34" charset="0"/>
              </a:rPr>
              <a:t>Đồng bằng Bắc Bộ</a:t>
            </a:r>
          </a:p>
        </p:txBody>
      </p:sp>
      <p:sp>
        <p:nvSpPr>
          <p:cNvPr id="6" name="Line 20"/>
          <p:cNvSpPr>
            <a:spLocks noChangeShapeType="1"/>
          </p:cNvSpPr>
          <p:nvPr/>
        </p:nvSpPr>
        <p:spPr bwMode="auto">
          <a:xfrm flipH="1">
            <a:off x="2309905" y="341313"/>
            <a:ext cx="1425216" cy="0"/>
          </a:xfrm>
          <a:prstGeom prst="line">
            <a:avLst/>
          </a:prstGeom>
          <a:noFill/>
          <a:ln w="57150">
            <a:solidFill>
              <a:srgbClr val="FF0000"/>
            </a:solidFill>
            <a:round/>
            <a:headEnd/>
            <a:tailEnd type="triangle" w="med" len="med"/>
          </a:ln>
          <a:effectLst/>
        </p:spPr>
        <p:txBody>
          <a:bodyPr/>
          <a:lstStyle/>
          <a:p>
            <a:endParaRPr lang="en-US"/>
          </a:p>
        </p:txBody>
      </p:sp>
      <p:sp>
        <p:nvSpPr>
          <p:cNvPr id="7" name="Text Box 17"/>
          <p:cNvSpPr txBox="1">
            <a:spLocks noChangeArrowheads="1"/>
          </p:cNvSpPr>
          <p:nvPr/>
        </p:nvSpPr>
        <p:spPr bwMode="auto">
          <a:xfrm>
            <a:off x="3912481" y="6448425"/>
            <a:ext cx="3648551" cy="369332"/>
          </a:xfrm>
          <a:prstGeom prst="rect">
            <a:avLst/>
          </a:prstGeom>
          <a:solidFill>
            <a:schemeClr val="accent2"/>
          </a:solidFill>
          <a:ln w="28575">
            <a:solidFill>
              <a:srgbClr val="FF0066"/>
            </a:solidFill>
            <a:miter lim="800000"/>
            <a:headEnd/>
            <a:tailEnd/>
          </a:ln>
          <a:effectLst/>
        </p:spPr>
        <p:txBody>
          <a:bodyPr>
            <a:spAutoFit/>
          </a:bodyPr>
          <a:lstStyle/>
          <a:p>
            <a:pPr>
              <a:spcBef>
                <a:spcPct val="50000"/>
              </a:spcBef>
            </a:pPr>
            <a:r>
              <a:rPr lang="en-US" altLang="en-US" b="1">
                <a:solidFill>
                  <a:srgbClr val="FFFF99"/>
                </a:solidFill>
                <a:latin typeface="Verdana" pitchFamily="34" charset="0"/>
              </a:rPr>
              <a:t>Đồng bằng</a:t>
            </a:r>
            <a:r>
              <a:rPr lang="en-US" altLang="en-US">
                <a:solidFill>
                  <a:srgbClr val="FFFF99"/>
                </a:solidFill>
                <a:latin typeface="Verdana" pitchFamily="34" charset="0"/>
              </a:rPr>
              <a:t> </a:t>
            </a:r>
            <a:r>
              <a:rPr lang="en-US" altLang="en-US" b="1">
                <a:solidFill>
                  <a:srgbClr val="FFFF99"/>
                </a:solidFill>
                <a:latin typeface="Verdana" pitchFamily="34" charset="0"/>
              </a:rPr>
              <a:t>Nam Bộ</a:t>
            </a:r>
          </a:p>
        </p:txBody>
      </p:sp>
      <p:sp>
        <p:nvSpPr>
          <p:cNvPr id="8" name="Line 21"/>
          <p:cNvSpPr>
            <a:spLocks noChangeShapeType="1"/>
          </p:cNvSpPr>
          <p:nvPr/>
        </p:nvSpPr>
        <p:spPr bwMode="auto">
          <a:xfrm flipH="1" flipV="1">
            <a:off x="3162923" y="6080125"/>
            <a:ext cx="739001" cy="566738"/>
          </a:xfrm>
          <a:prstGeom prst="line">
            <a:avLst/>
          </a:prstGeom>
          <a:noFill/>
          <a:ln w="57150">
            <a:solidFill>
              <a:srgbClr val="FF0000"/>
            </a:solidFill>
            <a:round/>
            <a:headEnd/>
            <a:tailEnd type="triangle" w="med" len="med"/>
          </a:ln>
          <a:effectLst/>
        </p:spPr>
        <p:txBody>
          <a:bodyPr/>
          <a:lstStyle/>
          <a:p>
            <a:endParaRPr lang="en-US"/>
          </a:p>
        </p:txBody>
      </p:sp>
      <p:sp>
        <p:nvSpPr>
          <p:cNvPr id="9" name="Text Box 15"/>
          <p:cNvSpPr txBox="1">
            <a:spLocks noChangeArrowheads="1"/>
          </p:cNvSpPr>
          <p:nvPr/>
        </p:nvSpPr>
        <p:spPr bwMode="auto">
          <a:xfrm rot="-5400000">
            <a:off x="6171582" y="3610253"/>
            <a:ext cx="1598612" cy="369332"/>
          </a:xfrm>
          <a:prstGeom prst="rect">
            <a:avLst/>
          </a:prstGeom>
          <a:solidFill>
            <a:schemeClr val="accent2"/>
          </a:solidFill>
          <a:ln w="28575">
            <a:solidFill>
              <a:srgbClr val="FF0066"/>
            </a:solidFill>
            <a:miter lim="800000"/>
            <a:headEnd/>
            <a:tailEnd/>
          </a:ln>
          <a:effectLst/>
        </p:spPr>
        <p:txBody>
          <a:bodyPr>
            <a:spAutoFit/>
          </a:bodyPr>
          <a:lstStyle/>
          <a:p>
            <a:pPr>
              <a:spcBef>
                <a:spcPct val="50000"/>
              </a:spcBef>
            </a:pPr>
            <a:r>
              <a:rPr lang="en-US" altLang="en-US" b="1">
                <a:solidFill>
                  <a:srgbClr val="FFFF99"/>
                </a:solidFill>
                <a:latin typeface="Verdana" pitchFamily="34" charset="0"/>
              </a:rPr>
              <a:t>Biển Đông</a:t>
            </a:r>
          </a:p>
        </p:txBody>
      </p:sp>
      <p:sp>
        <p:nvSpPr>
          <p:cNvPr id="10" name="Line 21"/>
          <p:cNvSpPr>
            <a:spLocks noChangeShapeType="1"/>
          </p:cNvSpPr>
          <p:nvPr/>
        </p:nvSpPr>
        <p:spPr bwMode="auto">
          <a:xfrm flipH="1" flipV="1">
            <a:off x="5899337" y="3511551"/>
            <a:ext cx="808678" cy="366713"/>
          </a:xfrm>
          <a:prstGeom prst="line">
            <a:avLst/>
          </a:prstGeom>
          <a:noFill/>
          <a:ln w="57150">
            <a:solidFill>
              <a:srgbClr val="FF0000"/>
            </a:solidFill>
            <a:round/>
            <a:headEnd/>
            <a:tailEnd type="triangle" w="med" len="med"/>
          </a:ln>
          <a:effectLst/>
        </p:spPr>
        <p:txBody>
          <a:bodyPr/>
          <a:lstStyle/>
          <a:p>
            <a:endParaRPr lang="en-US"/>
          </a:p>
        </p:txBody>
      </p:sp>
      <p:sp>
        <p:nvSpPr>
          <p:cNvPr id="11" name="Text Box 16"/>
          <p:cNvSpPr txBox="1">
            <a:spLocks noChangeArrowheads="1"/>
          </p:cNvSpPr>
          <p:nvPr/>
        </p:nvSpPr>
        <p:spPr bwMode="auto">
          <a:xfrm rot="-5400000">
            <a:off x="-751350" y="3710266"/>
            <a:ext cx="2516187" cy="369332"/>
          </a:xfrm>
          <a:prstGeom prst="rect">
            <a:avLst/>
          </a:prstGeom>
          <a:solidFill>
            <a:schemeClr val="accent2"/>
          </a:solidFill>
          <a:ln w="28575">
            <a:solidFill>
              <a:srgbClr val="FF0066"/>
            </a:solidFill>
            <a:miter lim="800000"/>
            <a:headEnd/>
            <a:tailEnd/>
          </a:ln>
          <a:effectLst/>
        </p:spPr>
        <p:txBody>
          <a:bodyPr>
            <a:spAutoFit/>
          </a:bodyPr>
          <a:lstStyle/>
          <a:p>
            <a:pPr>
              <a:spcBef>
                <a:spcPct val="50000"/>
              </a:spcBef>
            </a:pPr>
            <a:r>
              <a:rPr lang="en-US" altLang="en-US" b="1">
                <a:solidFill>
                  <a:srgbClr val="FFFF99"/>
                </a:solidFill>
                <a:latin typeface="Verdana" pitchFamily="34" charset="0"/>
              </a:rPr>
              <a:t>Dãy Trường Sơn</a:t>
            </a:r>
          </a:p>
        </p:txBody>
      </p:sp>
      <p:sp>
        <p:nvSpPr>
          <p:cNvPr id="12" name="Line 21"/>
          <p:cNvSpPr>
            <a:spLocks noChangeShapeType="1"/>
          </p:cNvSpPr>
          <p:nvPr/>
        </p:nvSpPr>
        <p:spPr bwMode="auto">
          <a:xfrm flipV="1">
            <a:off x="789675" y="3571875"/>
            <a:ext cx="3589431" cy="306388"/>
          </a:xfrm>
          <a:prstGeom prst="line">
            <a:avLst/>
          </a:prstGeom>
          <a:noFill/>
          <a:ln w="57150">
            <a:solidFill>
              <a:srgbClr val="FF0000"/>
            </a:solidFill>
            <a:round/>
            <a:headEnd/>
            <a:tailEnd type="triangle" w="med" len="med"/>
          </a:ln>
          <a:effectLst/>
        </p:spPr>
        <p:txBody>
          <a:bodyPr/>
          <a:lstStyle/>
          <a:p>
            <a:endParaRPr lang="en-US"/>
          </a:p>
        </p:txBody>
      </p:sp>
      <p:sp>
        <p:nvSpPr>
          <p:cNvPr id="13" name="Text Box 10"/>
          <p:cNvSpPr txBox="1">
            <a:spLocks noChangeArrowheads="1"/>
          </p:cNvSpPr>
          <p:nvPr/>
        </p:nvSpPr>
        <p:spPr bwMode="auto">
          <a:xfrm>
            <a:off x="7561032" y="1017588"/>
            <a:ext cx="3992714" cy="2308324"/>
          </a:xfrm>
          <a:prstGeom prst="rect">
            <a:avLst/>
          </a:prstGeom>
          <a:noFill/>
          <a:ln w="9525" algn="ctr">
            <a:noFill/>
            <a:miter lim="800000"/>
            <a:headEnd/>
            <a:tailEnd/>
          </a:ln>
          <a:effectLst/>
        </p:spPr>
        <p:txBody>
          <a:bodyPr>
            <a:spAutoFit/>
          </a:bodyPr>
          <a:lstStyle/>
          <a:p>
            <a:pPr eaLnBrk="0" hangingPunct="0">
              <a:spcBef>
                <a:spcPct val="50000"/>
              </a:spcBef>
              <a:defRPr/>
            </a:pPr>
            <a:r>
              <a:rPr lang="en-US" sz="3600" b="1" dirty="0" err="1">
                <a:solidFill>
                  <a:srgbClr val="0000CC"/>
                </a:solidFill>
                <a:effectLst>
                  <a:outerShdw blurRad="38100" dist="38100" dir="2700000" algn="tl">
                    <a:srgbClr val="C0C0C0"/>
                  </a:outerShdw>
                </a:effectLst>
                <a:latin typeface="Arial" pitchFamily="34" charset="0"/>
                <a:cs typeface="Arial" pitchFamily="34" charset="0"/>
              </a:rPr>
              <a:t>Xác</a:t>
            </a:r>
            <a:r>
              <a:rPr lang="en-US" sz="3600" b="1" dirty="0">
                <a:solidFill>
                  <a:srgbClr val="0000CC"/>
                </a:solidFill>
                <a:effectLst>
                  <a:outerShdw blurRad="38100" dist="38100" dir="2700000" algn="tl">
                    <a:srgbClr val="C0C0C0"/>
                  </a:outerShdw>
                </a:effectLst>
                <a:latin typeface="Arial" pitchFamily="34" charset="0"/>
                <a:cs typeface="Arial" pitchFamily="34" charset="0"/>
              </a:rPr>
              <a:t> </a:t>
            </a:r>
            <a:r>
              <a:rPr lang="en-US" sz="3600" b="1" dirty="0" err="1">
                <a:solidFill>
                  <a:srgbClr val="0000CC"/>
                </a:solidFill>
                <a:effectLst>
                  <a:outerShdw blurRad="38100" dist="38100" dir="2700000" algn="tl">
                    <a:srgbClr val="C0C0C0"/>
                  </a:outerShdw>
                </a:effectLst>
                <a:latin typeface="Arial" pitchFamily="34" charset="0"/>
                <a:cs typeface="Arial" pitchFamily="34" charset="0"/>
              </a:rPr>
              <a:t>định</a:t>
            </a:r>
            <a:r>
              <a:rPr lang="en-US" sz="3600" b="1" dirty="0">
                <a:solidFill>
                  <a:srgbClr val="0000CC"/>
                </a:solidFill>
                <a:effectLst>
                  <a:outerShdw blurRad="38100" dist="38100" dir="2700000" algn="tl">
                    <a:srgbClr val="C0C0C0"/>
                  </a:outerShdw>
                </a:effectLst>
                <a:latin typeface="Arial" pitchFamily="34" charset="0"/>
                <a:cs typeface="Arial" pitchFamily="34" charset="0"/>
              </a:rPr>
              <a:t> </a:t>
            </a:r>
            <a:r>
              <a:rPr lang="en-US" sz="3600" b="1" dirty="0" err="1">
                <a:solidFill>
                  <a:srgbClr val="FF0000"/>
                </a:solidFill>
                <a:effectLst>
                  <a:outerShdw blurRad="38100" dist="38100" dir="2700000" algn="tl">
                    <a:srgbClr val="C0C0C0"/>
                  </a:outerShdw>
                </a:effectLst>
                <a:latin typeface="Arial" pitchFamily="34" charset="0"/>
                <a:cs typeface="Arial" pitchFamily="34" charset="0"/>
              </a:rPr>
              <a:t>giới</a:t>
            </a:r>
            <a:r>
              <a:rPr lang="en-US" sz="3600" b="1" dirty="0">
                <a:solidFill>
                  <a:srgbClr val="FF0000"/>
                </a:solidFill>
                <a:effectLst>
                  <a:outerShdw blurRad="38100" dist="38100" dir="2700000" algn="tl">
                    <a:srgbClr val="C0C0C0"/>
                  </a:outerShdw>
                </a:effectLst>
                <a:latin typeface="Arial" pitchFamily="34" charset="0"/>
                <a:cs typeface="Arial" pitchFamily="34" charset="0"/>
              </a:rPr>
              <a:t> </a:t>
            </a:r>
            <a:r>
              <a:rPr lang="en-US" sz="3600" b="1" dirty="0" err="1">
                <a:solidFill>
                  <a:srgbClr val="FF0000"/>
                </a:solidFill>
                <a:effectLst>
                  <a:outerShdw blurRad="38100" dist="38100" dir="2700000" algn="tl">
                    <a:srgbClr val="C0C0C0"/>
                  </a:outerShdw>
                </a:effectLst>
                <a:latin typeface="Arial" pitchFamily="34" charset="0"/>
                <a:cs typeface="Arial" pitchFamily="34" charset="0"/>
              </a:rPr>
              <a:t>hạn</a:t>
            </a:r>
            <a:r>
              <a:rPr lang="en-US" sz="3600" b="1" dirty="0">
                <a:solidFill>
                  <a:srgbClr val="FF0000"/>
                </a:solidFill>
                <a:effectLst>
                  <a:outerShdw blurRad="38100" dist="38100" dir="2700000" algn="tl">
                    <a:srgbClr val="C0C0C0"/>
                  </a:outerShdw>
                </a:effectLst>
                <a:latin typeface="Arial" pitchFamily="34" charset="0"/>
                <a:cs typeface="Arial" pitchFamily="34" charset="0"/>
              </a:rPr>
              <a:t> </a:t>
            </a:r>
            <a:r>
              <a:rPr lang="en-US" sz="3600" b="1" dirty="0" err="1">
                <a:solidFill>
                  <a:srgbClr val="0000CC"/>
                </a:solidFill>
                <a:effectLst>
                  <a:outerShdw blurRad="38100" dist="38100" dir="2700000" algn="tl">
                    <a:srgbClr val="C0C0C0"/>
                  </a:outerShdw>
                </a:effectLst>
                <a:latin typeface="Arial" pitchFamily="34" charset="0"/>
                <a:cs typeface="Arial" pitchFamily="34" charset="0"/>
              </a:rPr>
              <a:t>dải</a:t>
            </a:r>
            <a:r>
              <a:rPr lang="en-US" sz="3600" b="1" dirty="0">
                <a:solidFill>
                  <a:srgbClr val="0000CC"/>
                </a:solidFill>
                <a:effectLst>
                  <a:outerShdw blurRad="38100" dist="38100" dir="2700000" algn="tl">
                    <a:srgbClr val="C0C0C0"/>
                  </a:outerShdw>
                </a:effectLst>
                <a:latin typeface="Arial" pitchFamily="34" charset="0"/>
                <a:cs typeface="Arial" pitchFamily="34" charset="0"/>
              </a:rPr>
              <a:t> </a:t>
            </a:r>
            <a:r>
              <a:rPr lang="en-US" sz="3600" b="1" dirty="0" err="1">
                <a:solidFill>
                  <a:srgbClr val="0000CC"/>
                </a:solidFill>
                <a:effectLst>
                  <a:outerShdw blurRad="38100" dist="38100" dir="2700000" algn="tl">
                    <a:srgbClr val="C0C0C0"/>
                  </a:outerShdw>
                </a:effectLst>
                <a:latin typeface="Arial" pitchFamily="34" charset="0"/>
                <a:cs typeface="Arial" pitchFamily="34" charset="0"/>
              </a:rPr>
              <a:t>đồng</a:t>
            </a:r>
            <a:r>
              <a:rPr lang="en-US" sz="3600" b="1" dirty="0">
                <a:solidFill>
                  <a:srgbClr val="0000CC"/>
                </a:solidFill>
                <a:effectLst>
                  <a:outerShdw blurRad="38100" dist="38100" dir="2700000" algn="tl">
                    <a:srgbClr val="C0C0C0"/>
                  </a:outerShdw>
                </a:effectLst>
                <a:latin typeface="Arial" pitchFamily="34" charset="0"/>
                <a:cs typeface="Arial" pitchFamily="34" charset="0"/>
              </a:rPr>
              <a:t> </a:t>
            </a:r>
            <a:r>
              <a:rPr lang="en-US" sz="3600" b="1" dirty="0" err="1">
                <a:solidFill>
                  <a:srgbClr val="0000CC"/>
                </a:solidFill>
                <a:effectLst>
                  <a:outerShdw blurRad="38100" dist="38100" dir="2700000" algn="tl">
                    <a:srgbClr val="C0C0C0"/>
                  </a:outerShdw>
                </a:effectLst>
                <a:latin typeface="Arial" pitchFamily="34" charset="0"/>
                <a:cs typeface="Arial" pitchFamily="34" charset="0"/>
              </a:rPr>
              <a:t>bằng</a:t>
            </a:r>
            <a:r>
              <a:rPr lang="en-US" sz="3600" b="1" dirty="0">
                <a:solidFill>
                  <a:srgbClr val="0000CC"/>
                </a:solidFill>
                <a:effectLst>
                  <a:outerShdw blurRad="38100" dist="38100" dir="2700000" algn="tl">
                    <a:srgbClr val="C0C0C0"/>
                  </a:outerShdw>
                </a:effectLst>
                <a:latin typeface="Arial" pitchFamily="34" charset="0"/>
                <a:cs typeface="Arial" pitchFamily="34" charset="0"/>
              </a:rPr>
              <a:t> </a:t>
            </a:r>
            <a:r>
              <a:rPr lang="en-US" sz="3600" b="1" dirty="0" err="1">
                <a:solidFill>
                  <a:srgbClr val="0000CC"/>
                </a:solidFill>
                <a:effectLst>
                  <a:outerShdw blurRad="38100" dist="38100" dir="2700000" algn="tl">
                    <a:srgbClr val="C0C0C0"/>
                  </a:outerShdw>
                </a:effectLst>
                <a:latin typeface="Arial" pitchFamily="34" charset="0"/>
                <a:cs typeface="Arial" pitchFamily="34" charset="0"/>
              </a:rPr>
              <a:t>duyên</a:t>
            </a:r>
            <a:r>
              <a:rPr lang="en-US" sz="3600" b="1" dirty="0">
                <a:solidFill>
                  <a:srgbClr val="0000CC"/>
                </a:solidFill>
                <a:effectLst>
                  <a:outerShdw blurRad="38100" dist="38100" dir="2700000" algn="tl">
                    <a:srgbClr val="C0C0C0"/>
                  </a:outerShdw>
                </a:effectLst>
                <a:latin typeface="Arial" pitchFamily="34" charset="0"/>
                <a:cs typeface="Arial" pitchFamily="34" charset="0"/>
              </a:rPr>
              <a:t> </a:t>
            </a:r>
            <a:r>
              <a:rPr lang="en-US" sz="3600" b="1" dirty="0" err="1">
                <a:solidFill>
                  <a:srgbClr val="0000CC"/>
                </a:solidFill>
                <a:effectLst>
                  <a:outerShdw blurRad="38100" dist="38100" dir="2700000" algn="tl">
                    <a:srgbClr val="C0C0C0"/>
                  </a:outerShdw>
                </a:effectLst>
                <a:latin typeface="Arial" pitchFamily="34" charset="0"/>
                <a:cs typeface="Arial" pitchFamily="34" charset="0"/>
              </a:rPr>
              <a:t>hải</a:t>
            </a:r>
            <a:r>
              <a:rPr lang="en-US" sz="3600" b="1" dirty="0">
                <a:solidFill>
                  <a:srgbClr val="0000CC"/>
                </a:solidFill>
                <a:effectLst>
                  <a:outerShdw blurRad="38100" dist="38100" dir="2700000" algn="tl">
                    <a:srgbClr val="C0C0C0"/>
                  </a:outerShdw>
                </a:effectLst>
                <a:latin typeface="Arial" pitchFamily="34" charset="0"/>
                <a:cs typeface="Arial" pitchFamily="34" charset="0"/>
              </a:rPr>
              <a:t> </a:t>
            </a:r>
            <a:r>
              <a:rPr lang="en-US" sz="3600" b="1" dirty="0" err="1">
                <a:solidFill>
                  <a:srgbClr val="0000CC"/>
                </a:solidFill>
                <a:effectLst>
                  <a:outerShdw blurRad="38100" dist="38100" dir="2700000" algn="tl">
                    <a:srgbClr val="C0C0C0"/>
                  </a:outerShdw>
                </a:effectLst>
                <a:latin typeface="Arial" pitchFamily="34" charset="0"/>
                <a:cs typeface="Arial" pitchFamily="34" charset="0"/>
              </a:rPr>
              <a:t>miền</a:t>
            </a:r>
            <a:r>
              <a:rPr lang="en-US" sz="3600" b="1" dirty="0">
                <a:solidFill>
                  <a:srgbClr val="0000CC"/>
                </a:solidFill>
                <a:effectLst>
                  <a:outerShdw blurRad="38100" dist="38100" dir="2700000" algn="tl">
                    <a:srgbClr val="C0C0C0"/>
                  </a:outerShdw>
                </a:effectLst>
                <a:latin typeface="Arial" pitchFamily="34" charset="0"/>
                <a:cs typeface="Arial" pitchFamily="34" charset="0"/>
              </a:rPr>
              <a:t> </a:t>
            </a:r>
            <a:r>
              <a:rPr lang="en-US" sz="3600" b="1" dirty="0" err="1">
                <a:solidFill>
                  <a:srgbClr val="0000CC"/>
                </a:solidFill>
                <a:effectLst>
                  <a:outerShdw blurRad="38100" dist="38100" dir="2700000" algn="tl">
                    <a:srgbClr val="C0C0C0"/>
                  </a:outerShdw>
                </a:effectLst>
                <a:latin typeface="Arial" pitchFamily="34" charset="0"/>
                <a:cs typeface="Arial" pitchFamily="34" charset="0"/>
              </a:rPr>
              <a:t>Trung</a:t>
            </a:r>
            <a:r>
              <a:rPr lang="en-US" sz="3600" b="1" dirty="0">
                <a:solidFill>
                  <a:srgbClr val="0000CC"/>
                </a:solidFill>
                <a:effectLst>
                  <a:outerShdw blurRad="38100" dist="38100" dir="2700000" algn="tl">
                    <a:srgbClr val="C0C0C0"/>
                  </a:outerShdw>
                </a:effectLst>
                <a:latin typeface="Arial" pitchFamily="34" charset="0"/>
                <a:cs typeface="Arial" pitchFamily="34" charset="0"/>
              </a:rPr>
              <a:t>?</a:t>
            </a:r>
          </a:p>
        </p:txBody>
      </p:sp>
      <p:sp>
        <p:nvSpPr>
          <p:cNvPr id="16" name="Freeform 15"/>
          <p:cNvSpPr/>
          <p:nvPr/>
        </p:nvSpPr>
        <p:spPr>
          <a:xfrm>
            <a:off x="2219114" y="717550"/>
            <a:ext cx="3388845" cy="5588000"/>
          </a:xfrm>
          <a:custGeom>
            <a:avLst/>
            <a:gdLst>
              <a:gd name="connsiteX0" fmla="*/ 148455 w 2548338"/>
              <a:gd name="connsiteY0" fmla="*/ 0 h 5588000"/>
              <a:gd name="connsiteX1" fmla="*/ 90398 w 2548338"/>
              <a:gd name="connsiteY1" fmla="*/ 116114 h 5588000"/>
              <a:gd name="connsiteX2" fmla="*/ 46855 w 2548338"/>
              <a:gd name="connsiteY2" fmla="*/ 319314 h 5588000"/>
              <a:gd name="connsiteX3" fmla="*/ 32341 w 2548338"/>
              <a:gd name="connsiteY3" fmla="*/ 391886 h 5588000"/>
              <a:gd name="connsiteX4" fmla="*/ 3312 w 2548338"/>
              <a:gd name="connsiteY4" fmla="*/ 435429 h 5588000"/>
              <a:gd name="connsiteX5" fmla="*/ 46855 w 2548338"/>
              <a:gd name="connsiteY5" fmla="*/ 638629 h 5588000"/>
              <a:gd name="connsiteX6" fmla="*/ 90398 w 2548338"/>
              <a:gd name="connsiteY6" fmla="*/ 682171 h 5588000"/>
              <a:gd name="connsiteX7" fmla="*/ 191998 w 2548338"/>
              <a:gd name="connsiteY7" fmla="*/ 798286 h 5588000"/>
              <a:gd name="connsiteX8" fmla="*/ 293598 w 2548338"/>
              <a:gd name="connsiteY8" fmla="*/ 914400 h 5588000"/>
              <a:gd name="connsiteX9" fmla="*/ 380684 w 2548338"/>
              <a:gd name="connsiteY9" fmla="*/ 928914 h 5588000"/>
              <a:gd name="connsiteX10" fmla="*/ 424227 w 2548338"/>
              <a:gd name="connsiteY10" fmla="*/ 972457 h 5588000"/>
              <a:gd name="connsiteX11" fmla="*/ 540341 w 2548338"/>
              <a:gd name="connsiteY11" fmla="*/ 1001486 h 5588000"/>
              <a:gd name="connsiteX12" fmla="*/ 569369 w 2548338"/>
              <a:gd name="connsiteY12" fmla="*/ 1088571 h 5588000"/>
              <a:gd name="connsiteX13" fmla="*/ 540341 w 2548338"/>
              <a:gd name="connsiteY13" fmla="*/ 1175657 h 5588000"/>
              <a:gd name="connsiteX14" fmla="*/ 554855 w 2548338"/>
              <a:gd name="connsiteY14" fmla="*/ 1277257 h 5588000"/>
              <a:gd name="connsiteX15" fmla="*/ 641941 w 2548338"/>
              <a:gd name="connsiteY15" fmla="*/ 1320800 h 5588000"/>
              <a:gd name="connsiteX16" fmla="*/ 729027 w 2548338"/>
              <a:gd name="connsiteY16" fmla="*/ 1378857 h 5588000"/>
              <a:gd name="connsiteX17" fmla="*/ 787084 w 2548338"/>
              <a:gd name="connsiteY17" fmla="*/ 1465943 h 5588000"/>
              <a:gd name="connsiteX18" fmla="*/ 845141 w 2548338"/>
              <a:gd name="connsiteY18" fmla="*/ 1553029 h 5588000"/>
              <a:gd name="connsiteX19" fmla="*/ 932227 w 2548338"/>
              <a:gd name="connsiteY19" fmla="*/ 1625600 h 5588000"/>
              <a:gd name="connsiteX20" fmla="*/ 1019312 w 2548338"/>
              <a:gd name="connsiteY20" fmla="*/ 1698171 h 5588000"/>
              <a:gd name="connsiteX21" fmla="*/ 1120912 w 2548338"/>
              <a:gd name="connsiteY21" fmla="*/ 1799771 h 5588000"/>
              <a:gd name="connsiteX22" fmla="*/ 1207998 w 2548338"/>
              <a:gd name="connsiteY22" fmla="*/ 1828800 h 5588000"/>
              <a:gd name="connsiteX23" fmla="*/ 1280569 w 2548338"/>
              <a:gd name="connsiteY23" fmla="*/ 1901371 h 5588000"/>
              <a:gd name="connsiteX24" fmla="*/ 1309598 w 2548338"/>
              <a:gd name="connsiteY24" fmla="*/ 1944914 h 5588000"/>
              <a:gd name="connsiteX25" fmla="*/ 1396684 w 2548338"/>
              <a:gd name="connsiteY25" fmla="*/ 2002971 h 5588000"/>
              <a:gd name="connsiteX26" fmla="*/ 1440227 w 2548338"/>
              <a:gd name="connsiteY26" fmla="*/ 2032000 h 5588000"/>
              <a:gd name="connsiteX27" fmla="*/ 1483769 w 2548338"/>
              <a:gd name="connsiteY27" fmla="*/ 2061029 h 5588000"/>
              <a:gd name="connsiteX28" fmla="*/ 1527312 w 2548338"/>
              <a:gd name="connsiteY28" fmla="*/ 2075543 h 5588000"/>
              <a:gd name="connsiteX29" fmla="*/ 1599884 w 2548338"/>
              <a:gd name="connsiteY29" fmla="*/ 2133600 h 5588000"/>
              <a:gd name="connsiteX30" fmla="*/ 1686969 w 2548338"/>
              <a:gd name="connsiteY30" fmla="*/ 2191657 h 5588000"/>
              <a:gd name="connsiteX31" fmla="*/ 1745027 w 2548338"/>
              <a:gd name="connsiteY31" fmla="*/ 2278743 h 5588000"/>
              <a:gd name="connsiteX32" fmla="*/ 1774055 w 2548338"/>
              <a:gd name="connsiteY32" fmla="*/ 2322286 h 5588000"/>
              <a:gd name="connsiteX33" fmla="*/ 1788569 w 2548338"/>
              <a:gd name="connsiteY33" fmla="*/ 2365829 h 5588000"/>
              <a:gd name="connsiteX34" fmla="*/ 1832112 w 2548338"/>
              <a:gd name="connsiteY34" fmla="*/ 2394857 h 5588000"/>
              <a:gd name="connsiteX35" fmla="*/ 1904684 w 2548338"/>
              <a:gd name="connsiteY35" fmla="*/ 2467429 h 5588000"/>
              <a:gd name="connsiteX36" fmla="*/ 1977255 w 2548338"/>
              <a:gd name="connsiteY36" fmla="*/ 2525486 h 5588000"/>
              <a:gd name="connsiteX37" fmla="*/ 2107884 w 2548338"/>
              <a:gd name="connsiteY37" fmla="*/ 2627086 h 5588000"/>
              <a:gd name="connsiteX38" fmla="*/ 2151427 w 2548338"/>
              <a:gd name="connsiteY38" fmla="*/ 2656114 h 5588000"/>
              <a:gd name="connsiteX39" fmla="*/ 2194969 w 2548338"/>
              <a:gd name="connsiteY39" fmla="*/ 2786743 h 5588000"/>
              <a:gd name="connsiteX40" fmla="*/ 2223998 w 2548338"/>
              <a:gd name="connsiteY40" fmla="*/ 2873829 h 5588000"/>
              <a:gd name="connsiteX41" fmla="*/ 2267541 w 2548338"/>
              <a:gd name="connsiteY41" fmla="*/ 2989943 h 5588000"/>
              <a:gd name="connsiteX42" fmla="*/ 2311084 w 2548338"/>
              <a:gd name="connsiteY42" fmla="*/ 3077029 h 5588000"/>
              <a:gd name="connsiteX43" fmla="*/ 2340112 w 2548338"/>
              <a:gd name="connsiteY43" fmla="*/ 3164114 h 5588000"/>
              <a:gd name="connsiteX44" fmla="*/ 2369141 w 2548338"/>
              <a:gd name="connsiteY44" fmla="*/ 3251200 h 5588000"/>
              <a:gd name="connsiteX45" fmla="*/ 2383655 w 2548338"/>
              <a:gd name="connsiteY45" fmla="*/ 3323771 h 5588000"/>
              <a:gd name="connsiteX46" fmla="*/ 2398169 w 2548338"/>
              <a:gd name="connsiteY46" fmla="*/ 3381829 h 5588000"/>
              <a:gd name="connsiteX47" fmla="*/ 2412684 w 2548338"/>
              <a:gd name="connsiteY47" fmla="*/ 3483429 h 5588000"/>
              <a:gd name="connsiteX48" fmla="*/ 2441712 w 2548338"/>
              <a:gd name="connsiteY48" fmla="*/ 3570514 h 5588000"/>
              <a:gd name="connsiteX49" fmla="*/ 2456227 w 2548338"/>
              <a:gd name="connsiteY49" fmla="*/ 3875314 h 5588000"/>
              <a:gd name="connsiteX50" fmla="*/ 2485255 w 2548338"/>
              <a:gd name="connsiteY50" fmla="*/ 3962400 h 5588000"/>
              <a:gd name="connsiteX51" fmla="*/ 2528798 w 2548338"/>
              <a:gd name="connsiteY51" fmla="*/ 4049486 h 5588000"/>
              <a:gd name="connsiteX52" fmla="*/ 2528798 w 2548338"/>
              <a:gd name="connsiteY52" fmla="*/ 4252686 h 5588000"/>
              <a:gd name="connsiteX53" fmla="*/ 2514284 w 2548338"/>
              <a:gd name="connsiteY53" fmla="*/ 4296229 h 5588000"/>
              <a:gd name="connsiteX54" fmla="*/ 2470741 w 2548338"/>
              <a:gd name="connsiteY54" fmla="*/ 4310743 h 5588000"/>
              <a:gd name="connsiteX55" fmla="*/ 2369141 w 2548338"/>
              <a:gd name="connsiteY55" fmla="*/ 4354286 h 5588000"/>
              <a:gd name="connsiteX56" fmla="*/ 2383655 w 2548338"/>
              <a:gd name="connsiteY56" fmla="*/ 4412343 h 5588000"/>
              <a:gd name="connsiteX57" fmla="*/ 2412684 w 2548338"/>
              <a:gd name="connsiteY57" fmla="*/ 4484914 h 5588000"/>
              <a:gd name="connsiteX58" fmla="*/ 2383655 w 2548338"/>
              <a:gd name="connsiteY58" fmla="*/ 4601029 h 5588000"/>
              <a:gd name="connsiteX59" fmla="*/ 2369141 w 2548338"/>
              <a:gd name="connsiteY59" fmla="*/ 4804229 h 5588000"/>
              <a:gd name="connsiteX60" fmla="*/ 2311084 w 2548338"/>
              <a:gd name="connsiteY60" fmla="*/ 4891314 h 5588000"/>
              <a:gd name="connsiteX61" fmla="*/ 2253027 w 2548338"/>
              <a:gd name="connsiteY61" fmla="*/ 5021943 h 5588000"/>
              <a:gd name="connsiteX62" fmla="*/ 2209484 w 2548338"/>
              <a:gd name="connsiteY62" fmla="*/ 5036457 h 5588000"/>
              <a:gd name="connsiteX63" fmla="*/ 2165941 w 2548338"/>
              <a:gd name="connsiteY63" fmla="*/ 5065486 h 5588000"/>
              <a:gd name="connsiteX64" fmla="*/ 2078855 w 2548338"/>
              <a:gd name="connsiteY64" fmla="*/ 5109029 h 5588000"/>
              <a:gd name="connsiteX65" fmla="*/ 2049827 w 2548338"/>
              <a:gd name="connsiteY65" fmla="*/ 5152571 h 5588000"/>
              <a:gd name="connsiteX66" fmla="*/ 1962741 w 2548338"/>
              <a:gd name="connsiteY66" fmla="*/ 5181600 h 5588000"/>
              <a:gd name="connsiteX67" fmla="*/ 1875655 w 2548338"/>
              <a:gd name="connsiteY67" fmla="*/ 5239657 h 5588000"/>
              <a:gd name="connsiteX68" fmla="*/ 1832112 w 2548338"/>
              <a:gd name="connsiteY68" fmla="*/ 5268686 h 5588000"/>
              <a:gd name="connsiteX69" fmla="*/ 1788569 w 2548338"/>
              <a:gd name="connsiteY69" fmla="*/ 5283200 h 5588000"/>
              <a:gd name="connsiteX70" fmla="*/ 1657941 w 2548338"/>
              <a:gd name="connsiteY70" fmla="*/ 5341257 h 5588000"/>
              <a:gd name="connsiteX71" fmla="*/ 1614398 w 2548338"/>
              <a:gd name="connsiteY71" fmla="*/ 5355771 h 5588000"/>
              <a:gd name="connsiteX72" fmla="*/ 1570855 w 2548338"/>
              <a:gd name="connsiteY72" fmla="*/ 5384800 h 5588000"/>
              <a:gd name="connsiteX73" fmla="*/ 1541827 w 2548338"/>
              <a:gd name="connsiteY73" fmla="*/ 5428343 h 5588000"/>
              <a:gd name="connsiteX74" fmla="*/ 1498284 w 2548338"/>
              <a:gd name="connsiteY74" fmla="*/ 5442857 h 5588000"/>
              <a:gd name="connsiteX75" fmla="*/ 1411198 w 2548338"/>
              <a:gd name="connsiteY75" fmla="*/ 5486400 h 5588000"/>
              <a:gd name="connsiteX76" fmla="*/ 1309598 w 2548338"/>
              <a:gd name="connsiteY76" fmla="*/ 5515429 h 5588000"/>
              <a:gd name="connsiteX77" fmla="*/ 1207998 w 2548338"/>
              <a:gd name="connsiteY77" fmla="*/ 55880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548338" h="5588000">
                <a:moveTo>
                  <a:pt x="148455" y="0"/>
                </a:moveTo>
                <a:cubicBezTo>
                  <a:pt x="129449" y="31677"/>
                  <a:pt x="96257" y="75101"/>
                  <a:pt x="90398" y="116114"/>
                </a:cubicBezTo>
                <a:cubicBezTo>
                  <a:pt x="62601" y="310699"/>
                  <a:pt x="109347" y="225577"/>
                  <a:pt x="46855" y="319314"/>
                </a:cubicBezTo>
                <a:cubicBezTo>
                  <a:pt x="42017" y="343505"/>
                  <a:pt x="41003" y="368787"/>
                  <a:pt x="32341" y="391886"/>
                </a:cubicBezTo>
                <a:cubicBezTo>
                  <a:pt x="26216" y="408219"/>
                  <a:pt x="4555" y="418029"/>
                  <a:pt x="3312" y="435429"/>
                </a:cubicBezTo>
                <a:cubicBezTo>
                  <a:pt x="-3516" y="531025"/>
                  <a:pt x="-4332" y="577204"/>
                  <a:pt x="46855" y="638629"/>
                </a:cubicBezTo>
                <a:cubicBezTo>
                  <a:pt x="59996" y="654398"/>
                  <a:pt x="77796" y="665969"/>
                  <a:pt x="90398" y="682171"/>
                </a:cubicBezTo>
                <a:cubicBezTo>
                  <a:pt x="181579" y="799404"/>
                  <a:pt x="107702" y="742088"/>
                  <a:pt x="191998" y="798286"/>
                </a:cubicBezTo>
                <a:cubicBezTo>
                  <a:pt x="218261" y="837681"/>
                  <a:pt x="241762" y="897121"/>
                  <a:pt x="293598" y="914400"/>
                </a:cubicBezTo>
                <a:cubicBezTo>
                  <a:pt x="321517" y="923706"/>
                  <a:pt x="351655" y="924076"/>
                  <a:pt x="380684" y="928914"/>
                </a:cubicBezTo>
                <a:cubicBezTo>
                  <a:pt x="395198" y="943428"/>
                  <a:pt x="407148" y="961071"/>
                  <a:pt x="424227" y="972457"/>
                </a:cubicBezTo>
                <a:cubicBezTo>
                  <a:pt x="443353" y="985208"/>
                  <a:pt x="529876" y="999393"/>
                  <a:pt x="540341" y="1001486"/>
                </a:cubicBezTo>
                <a:cubicBezTo>
                  <a:pt x="550017" y="1030514"/>
                  <a:pt x="579045" y="1059543"/>
                  <a:pt x="569369" y="1088571"/>
                </a:cubicBezTo>
                <a:lnTo>
                  <a:pt x="540341" y="1175657"/>
                </a:lnTo>
                <a:cubicBezTo>
                  <a:pt x="545179" y="1209524"/>
                  <a:pt x="540961" y="1245995"/>
                  <a:pt x="554855" y="1277257"/>
                </a:cubicBezTo>
                <a:cubicBezTo>
                  <a:pt x="564642" y="1299278"/>
                  <a:pt x="622620" y="1314360"/>
                  <a:pt x="641941" y="1320800"/>
                </a:cubicBezTo>
                <a:cubicBezTo>
                  <a:pt x="670970" y="1340152"/>
                  <a:pt x="717995" y="1345759"/>
                  <a:pt x="729027" y="1378857"/>
                </a:cubicBezTo>
                <a:cubicBezTo>
                  <a:pt x="756785" y="1462132"/>
                  <a:pt x="723663" y="1384401"/>
                  <a:pt x="787084" y="1465943"/>
                </a:cubicBezTo>
                <a:cubicBezTo>
                  <a:pt x="808503" y="1493482"/>
                  <a:pt x="816112" y="1533677"/>
                  <a:pt x="845141" y="1553029"/>
                </a:cubicBezTo>
                <a:cubicBezTo>
                  <a:pt x="953238" y="1625092"/>
                  <a:pt x="820486" y="1532481"/>
                  <a:pt x="932227" y="1625600"/>
                </a:cubicBezTo>
                <a:cubicBezTo>
                  <a:pt x="1053478" y="1726644"/>
                  <a:pt x="892091" y="1570953"/>
                  <a:pt x="1019312" y="1698171"/>
                </a:cubicBezTo>
                <a:cubicBezTo>
                  <a:pt x="1039388" y="1758397"/>
                  <a:pt x="1033575" y="1770658"/>
                  <a:pt x="1120912" y="1799771"/>
                </a:cubicBezTo>
                <a:lnTo>
                  <a:pt x="1207998" y="1828800"/>
                </a:lnTo>
                <a:cubicBezTo>
                  <a:pt x="1285410" y="1944916"/>
                  <a:pt x="1183807" y="1804609"/>
                  <a:pt x="1280569" y="1901371"/>
                </a:cubicBezTo>
                <a:cubicBezTo>
                  <a:pt x="1292904" y="1913706"/>
                  <a:pt x="1296470" y="1933427"/>
                  <a:pt x="1309598" y="1944914"/>
                </a:cubicBezTo>
                <a:cubicBezTo>
                  <a:pt x="1335854" y="1967888"/>
                  <a:pt x="1367655" y="1983619"/>
                  <a:pt x="1396684" y="2002971"/>
                </a:cubicBezTo>
                <a:lnTo>
                  <a:pt x="1440227" y="2032000"/>
                </a:lnTo>
                <a:cubicBezTo>
                  <a:pt x="1454741" y="2041676"/>
                  <a:pt x="1467220" y="2055513"/>
                  <a:pt x="1483769" y="2061029"/>
                </a:cubicBezTo>
                <a:lnTo>
                  <a:pt x="1527312" y="2075543"/>
                </a:lnTo>
                <a:cubicBezTo>
                  <a:pt x="1580950" y="2155999"/>
                  <a:pt x="1525652" y="2092360"/>
                  <a:pt x="1599884" y="2133600"/>
                </a:cubicBezTo>
                <a:cubicBezTo>
                  <a:pt x="1630381" y="2150543"/>
                  <a:pt x="1686969" y="2191657"/>
                  <a:pt x="1686969" y="2191657"/>
                </a:cubicBezTo>
                <a:lnTo>
                  <a:pt x="1745027" y="2278743"/>
                </a:lnTo>
                <a:cubicBezTo>
                  <a:pt x="1754703" y="2293257"/>
                  <a:pt x="1768539" y="2305737"/>
                  <a:pt x="1774055" y="2322286"/>
                </a:cubicBezTo>
                <a:cubicBezTo>
                  <a:pt x="1778893" y="2336800"/>
                  <a:pt x="1779012" y="2353882"/>
                  <a:pt x="1788569" y="2365829"/>
                </a:cubicBezTo>
                <a:cubicBezTo>
                  <a:pt x="1799466" y="2379450"/>
                  <a:pt x="1817598" y="2385181"/>
                  <a:pt x="1832112" y="2394857"/>
                </a:cubicBezTo>
                <a:cubicBezTo>
                  <a:pt x="1909523" y="2510972"/>
                  <a:pt x="1807921" y="2370666"/>
                  <a:pt x="1904684" y="2467429"/>
                </a:cubicBezTo>
                <a:cubicBezTo>
                  <a:pt x="1970335" y="2533080"/>
                  <a:pt x="1892485" y="2497228"/>
                  <a:pt x="1977255" y="2525486"/>
                </a:cubicBezTo>
                <a:cubicBezTo>
                  <a:pt x="2045467" y="2593698"/>
                  <a:pt x="2003720" y="2557644"/>
                  <a:pt x="2107884" y="2627086"/>
                </a:cubicBezTo>
                <a:lnTo>
                  <a:pt x="2151427" y="2656114"/>
                </a:lnTo>
                <a:lnTo>
                  <a:pt x="2194969" y="2786743"/>
                </a:lnTo>
                <a:lnTo>
                  <a:pt x="2223998" y="2873829"/>
                </a:lnTo>
                <a:cubicBezTo>
                  <a:pt x="2241933" y="2963505"/>
                  <a:pt x="2224828" y="2925874"/>
                  <a:pt x="2267541" y="2989943"/>
                </a:cubicBezTo>
                <a:cubicBezTo>
                  <a:pt x="2320472" y="3148739"/>
                  <a:pt x="2236056" y="2908216"/>
                  <a:pt x="2311084" y="3077029"/>
                </a:cubicBezTo>
                <a:cubicBezTo>
                  <a:pt x="2323511" y="3104990"/>
                  <a:pt x="2330436" y="3135086"/>
                  <a:pt x="2340112" y="3164114"/>
                </a:cubicBezTo>
                <a:lnTo>
                  <a:pt x="2369141" y="3251200"/>
                </a:lnTo>
                <a:cubicBezTo>
                  <a:pt x="2373979" y="3275390"/>
                  <a:pt x="2378304" y="3299689"/>
                  <a:pt x="2383655" y="3323771"/>
                </a:cubicBezTo>
                <a:cubicBezTo>
                  <a:pt x="2387982" y="3343244"/>
                  <a:pt x="2394601" y="3362203"/>
                  <a:pt x="2398169" y="3381829"/>
                </a:cubicBezTo>
                <a:cubicBezTo>
                  <a:pt x="2404289" y="3415488"/>
                  <a:pt x="2404991" y="3450095"/>
                  <a:pt x="2412684" y="3483429"/>
                </a:cubicBezTo>
                <a:cubicBezTo>
                  <a:pt x="2419564" y="3513244"/>
                  <a:pt x="2441712" y="3570514"/>
                  <a:pt x="2441712" y="3570514"/>
                </a:cubicBezTo>
                <a:cubicBezTo>
                  <a:pt x="2446550" y="3672114"/>
                  <a:pt x="2444994" y="3774221"/>
                  <a:pt x="2456227" y="3875314"/>
                </a:cubicBezTo>
                <a:cubicBezTo>
                  <a:pt x="2459606" y="3905726"/>
                  <a:pt x="2475579" y="3933371"/>
                  <a:pt x="2485255" y="3962400"/>
                </a:cubicBezTo>
                <a:cubicBezTo>
                  <a:pt x="2505285" y="4022492"/>
                  <a:pt x="2491282" y="3993213"/>
                  <a:pt x="2528798" y="4049486"/>
                </a:cubicBezTo>
                <a:cubicBezTo>
                  <a:pt x="2558390" y="4138263"/>
                  <a:pt x="2551057" y="4096872"/>
                  <a:pt x="2528798" y="4252686"/>
                </a:cubicBezTo>
                <a:cubicBezTo>
                  <a:pt x="2526634" y="4267832"/>
                  <a:pt x="2525102" y="4285411"/>
                  <a:pt x="2514284" y="4296229"/>
                </a:cubicBezTo>
                <a:cubicBezTo>
                  <a:pt x="2503466" y="4307047"/>
                  <a:pt x="2484425" y="4303901"/>
                  <a:pt x="2470741" y="4310743"/>
                </a:cubicBezTo>
                <a:cubicBezTo>
                  <a:pt x="2370503" y="4360861"/>
                  <a:pt x="2489974" y="4324076"/>
                  <a:pt x="2369141" y="4354286"/>
                </a:cubicBezTo>
                <a:cubicBezTo>
                  <a:pt x="2373979" y="4373638"/>
                  <a:pt x="2370885" y="4397019"/>
                  <a:pt x="2383655" y="4412343"/>
                </a:cubicBezTo>
                <a:cubicBezTo>
                  <a:pt x="2438218" y="4477818"/>
                  <a:pt x="2469110" y="4400273"/>
                  <a:pt x="2412684" y="4484914"/>
                </a:cubicBezTo>
                <a:cubicBezTo>
                  <a:pt x="2403008" y="4523619"/>
                  <a:pt x="2386497" y="4561234"/>
                  <a:pt x="2383655" y="4601029"/>
                </a:cubicBezTo>
                <a:cubicBezTo>
                  <a:pt x="2378817" y="4668762"/>
                  <a:pt x="2385611" y="4738351"/>
                  <a:pt x="2369141" y="4804229"/>
                </a:cubicBezTo>
                <a:cubicBezTo>
                  <a:pt x="2360679" y="4838075"/>
                  <a:pt x="2322117" y="4858217"/>
                  <a:pt x="2311084" y="4891314"/>
                </a:cubicBezTo>
                <a:cubicBezTo>
                  <a:pt x="2302215" y="4917921"/>
                  <a:pt x="2284390" y="4996852"/>
                  <a:pt x="2253027" y="5021943"/>
                </a:cubicBezTo>
                <a:cubicBezTo>
                  <a:pt x="2241080" y="5031500"/>
                  <a:pt x="2223998" y="5031619"/>
                  <a:pt x="2209484" y="5036457"/>
                </a:cubicBezTo>
                <a:cubicBezTo>
                  <a:pt x="2194970" y="5046133"/>
                  <a:pt x="2181543" y="5057685"/>
                  <a:pt x="2165941" y="5065486"/>
                </a:cubicBezTo>
                <a:cubicBezTo>
                  <a:pt x="2045757" y="5125578"/>
                  <a:pt x="2203644" y="5025836"/>
                  <a:pt x="2078855" y="5109029"/>
                </a:cubicBezTo>
                <a:cubicBezTo>
                  <a:pt x="2069179" y="5123543"/>
                  <a:pt x="2064619" y="5143326"/>
                  <a:pt x="2049827" y="5152571"/>
                </a:cubicBezTo>
                <a:cubicBezTo>
                  <a:pt x="2023879" y="5168788"/>
                  <a:pt x="1962741" y="5181600"/>
                  <a:pt x="1962741" y="5181600"/>
                </a:cubicBezTo>
                <a:lnTo>
                  <a:pt x="1875655" y="5239657"/>
                </a:lnTo>
                <a:cubicBezTo>
                  <a:pt x="1861141" y="5249333"/>
                  <a:pt x="1848661" y="5263170"/>
                  <a:pt x="1832112" y="5268686"/>
                </a:cubicBezTo>
                <a:lnTo>
                  <a:pt x="1788569" y="5283200"/>
                </a:lnTo>
                <a:cubicBezTo>
                  <a:pt x="1719568" y="5329203"/>
                  <a:pt x="1761576" y="5306713"/>
                  <a:pt x="1657941" y="5341257"/>
                </a:cubicBezTo>
                <a:lnTo>
                  <a:pt x="1614398" y="5355771"/>
                </a:lnTo>
                <a:cubicBezTo>
                  <a:pt x="1599884" y="5365447"/>
                  <a:pt x="1583190" y="5372465"/>
                  <a:pt x="1570855" y="5384800"/>
                </a:cubicBezTo>
                <a:cubicBezTo>
                  <a:pt x="1558520" y="5397135"/>
                  <a:pt x="1555448" y="5417446"/>
                  <a:pt x="1541827" y="5428343"/>
                </a:cubicBezTo>
                <a:cubicBezTo>
                  <a:pt x="1529880" y="5437900"/>
                  <a:pt x="1512798" y="5438019"/>
                  <a:pt x="1498284" y="5442857"/>
                </a:cubicBezTo>
                <a:cubicBezTo>
                  <a:pt x="1450575" y="5474663"/>
                  <a:pt x="1463779" y="5471377"/>
                  <a:pt x="1411198" y="5486400"/>
                </a:cubicBezTo>
                <a:cubicBezTo>
                  <a:pt x="1395718" y="5490823"/>
                  <a:pt x="1328026" y="5505191"/>
                  <a:pt x="1309598" y="5515429"/>
                </a:cubicBezTo>
                <a:cubicBezTo>
                  <a:pt x="1240013" y="5554088"/>
                  <a:pt x="1242633" y="5553365"/>
                  <a:pt x="1207998" y="5588000"/>
                </a:cubicBezTo>
              </a:path>
            </a:pathLst>
          </a:custGeom>
          <a:ln w="76200">
            <a:solidFill>
              <a:srgbClr val="00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Freeform 13"/>
          <p:cNvSpPr/>
          <p:nvPr/>
        </p:nvSpPr>
        <p:spPr>
          <a:xfrm>
            <a:off x="2018528" y="122239"/>
            <a:ext cx="1002930" cy="623887"/>
          </a:xfrm>
          <a:custGeom>
            <a:avLst/>
            <a:gdLst>
              <a:gd name="connsiteX0" fmla="*/ 0 w 754743"/>
              <a:gd name="connsiteY0" fmla="*/ 58057 h 624114"/>
              <a:gd name="connsiteX1" fmla="*/ 29029 w 754743"/>
              <a:gd name="connsiteY1" fmla="*/ 130628 h 624114"/>
              <a:gd name="connsiteX2" fmla="*/ 58058 w 754743"/>
              <a:gd name="connsiteY2" fmla="*/ 174171 h 624114"/>
              <a:gd name="connsiteX3" fmla="*/ 72572 w 754743"/>
              <a:gd name="connsiteY3" fmla="*/ 217714 h 624114"/>
              <a:gd name="connsiteX4" fmla="*/ 101600 w 754743"/>
              <a:gd name="connsiteY4" fmla="*/ 261257 h 624114"/>
              <a:gd name="connsiteX5" fmla="*/ 130629 w 754743"/>
              <a:gd name="connsiteY5" fmla="*/ 348342 h 624114"/>
              <a:gd name="connsiteX6" fmla="*/ 145143 w 754743"/>
              <a:gd name="connsiteY6" fmla="*/ 391885 h 624114"/>
              <a:gd name="connsiteX7" fmla="*/ 159658 w 754743"/>
              <a:gd name="connsiteY7" fmla="*/ 435428 h 624114"/>
              <a:gd name="connsiteX8" fmla="*/ 174172 w 754743"/>
              <a:gd name="connsiteY8" fmla="*/ 493485 h 624114"/>
              <a:gd name="connsiteX9" fmla="*/ 203200 w 754743"/>
              <a:gd name="connsiteY9" fmla="*/ 580571 h 624114"/>
              <a:gd name="connsiteX10" fmla="*/ 232229 w 754743"/>
              <a:gd name="connsiteY10" fmla="*/ 624114 h 624114"/>
              <a:gd name="connsiteX11" fmla="*/ 319315 w 754743"/>
              <a:gd name="connsiteY11" fmla="*/ 522514 h 624114"/>
              <a:gd name="connsiteX12" fmla="*/ 319315 w 754743"/>
              <a:gd name="connsiteY12" fmla="*/ 522514 h 624114"/>
              <a:gd name="connsiteX13" fmla="*/ 406400 w 754743"/>
              <a:gd name="connsiteY13" fmla="*/ 464457 h 624114"/>
              <a:gd name="connsiteX14" fmla="*/ 449943 w 754743"/>
              <a:gd name="connsiteY14" fmla="*/ 435428 h 624114"/>
              <a:gd name="connsiteX15" fmla="*/ 493486 w 754743"/>
              <a:gd name="connsiteY15" fmla="*/ 420914 h 624114"/>
              <a:gd name="connsiteX16" fmla="*/ 624115 w 754743"/>
              <a:gd name="connsiteY16" fmla="*/ 348342 h 624114"/>
              <a:gd name="connsiteX17" fmla="*/ 653143 w 754743"/>
              <a:gd name="connsiteY17" fmla="*/ 304800 h 624114"/>
              <a:gd name="connsiteX18" fmla="*/ 682172 w 754743"/>
              <a:gd name="connsiteY18" fmla="*/ 159657 h 624114"/>
              <a:gd name="connsiteX19" fmla="*/ 711200 w 754743"/>
              <a:gd name="connsiteY19" fmla="*/ 116114 h 624114"/>
              <a:gd name="connsiteX20" fmla="*/ 725715 w 754743"/>
              <a:gd name="connsiteY20" fmla="*/ 72571 h 624114"/>
              <a:gd name="connsiteX21" fmla="*/ 754743 w 754743"/>
              <a:gd name="connsiteY21" fmla="*/ 29028 h 624114"/>
              <a:gd name="connsiteX22" fmla="*/ 725715 w 754743"/>
              <a:gd name="connsiteY22" fmla="*/ 0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4743" h="624114">
                <a:moveTo>
                  <a:pt x="0" y="58057"/>
                </a:moveTo>
                <a:cubicBezTo>
                  <a:pt x="9676" y="82247"/>
                  <a:pt x="17377" y="107325"/>
                  <a:pt x="29029" y="130628"/>
                </a:cubicBezTo>
                <a:cubicBezTo>
                  <a:pt x="36830" y="146230"/>
                  <a:pt x="50257" y="158569"/>
                  <a:pt x="58058" y="174171"/>
                </a:cubicBezTo>
                <a:cubicBezTo>
                  <a:pt x="64900" y="187855"/>
                  <a:pt x="65730" y="204030"/>
                  <a:pt x="72572" y="217714"/>
                </a:cubicBezTo>
                <a:cubicBezTo>
                  <a:pt x="80373" y="233316"/>
                  <a:pt x="94515" y="245317"/>
                  <a:pt x="101600" y="261257"/>
                </a:cubicBezTo>
                <a:cubicBezTo>
                  <a:pt x="114027" y="289218"/>
                  <a:pt x="120953" y="319314"/>
                  <a:pt x="130629" y="348342"/>
                </a:cubicBezTo>
                <a:lnTo>
                  <a:pt x="145143" y="391885"/>
                </a:lnTo>
                <a:cubicBezTo>
                  <a:pt x="149981" y="406399"/>
                  <a:pt x="155947" y="420585"/>
                  <a:pt x="159658" y="435428"/>
                </a:cubicBezTo>
                <a:cubicBezTo>
                  <a:pt x="164496" y="454780"/>
                  <a:pt x="168440" y="474378"/>
                  <a:pt x="174172" y="493485"/>
                </a:cubicBezTo>
                <a:cubicBezTo>
                  <a:pt x="182964" y="522793"/>
                  <a:pt x="186227" y="555111"/>
                  <a:pt x="203200" y="580571"/>
                </a:cubicBezTo>
                <a:lnTo>
                  <a:pt x="232229" y="624114"/>
                </a:lnTo>
                <a:cubicBezTo>
                  <a:pt x="319971" y="602179"/>
                  <a:pt x="283978" y="628524"/>
                  <a:pt x="319315" y="522514"/>
                </a:cubicBezTo>
                <a:lnTo>
                  <a:pt x="319315" y="522514"/>
                </a:lnTo>
                <a:lnTo>
                  <a:pt x="406400" y="464457"/>
                </a:lnTo>
                <a:cubicBezTo>
                  <a:pt x="420914" y="454781"/>
                  <a:pt x="433394" y="440944"/>
                  <a:pt x="449943" y="435428"/>
                </a:cubicBezTo>
                <a:lnTo>
                  <a:pt x="493486" y="420914"/>
                </a:lnTo>
                <a:cubicBezTo>
                  <a:pt x="593302" y="354370"/>
                  <a:pt x="547474" y="373890"/>
                  <a:pt x="624115" y="348342"/>
                </a:cubicBezTo>
                <a:cubicBezTo>
                  <a:pt x="633791" y="333828"/>
                  <a:pt x="648131" y="321508"/>
                  <a:pt x="653143" y="304800"/>
                </a:cubicBezTo>
                <a:cubicBezTo>
                  <a:pt x="673200" y="237942"/>
                  <a:pt x="655329" y="213344"/>
                  <a:pt x="682172" y="159657"/>
                </a:cubicBezTo>
                <a:cubicBezTo>
                  <a:pt x="689973" y="144055"/>
                  <a:pt x="703399" y="131716"/>
                  <a:pt x="711200" y="116114"/>
                </a:cubicBezTo>
                <a:cubicBezTo>
                  <a:pt x="718042" y="102430"/>
                  <a:pt x="718873" y="86255"/>
                  <a:pt x="725715" y="72571"/>
                </a:cubicBezTo>
                <a:cubicBezTo>
                  <a:pt x="733516" y="56969"/>
                  <a:pt x="754743" y="46472"/>
                  <a:pt x="754743" y="29028"/>
                </a:cubicBezTo>
                <a:lnTo>
                  <a:pt x="725715" y="0"/>
                </a:ln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Freeform 14"/>
          <p:cNvSpPr/>
          <p:nvPr/>
        </p:nvSpPr>
        <p:spPr>
          <a:xfrm>
            <a:off x="1057827" y="5338763"/>
            <a:ext cx="2803979" cy="1090612"/>
          </a:xfrm>
          <a:custGeom>
            <a:avLst/>
            <a:gdLst>
              <a:gd name="connsiteX0" fmla="*/ 2106829 w 2106829"/>
              <a:gd name="connsiteY0" fmla="*/ 901925 h 1090611"/>
              <a:gd name="connsiteX1" fmla="*/ 2034258 w 2106829"/>
              <a:gd name="connsiteY1" fmla="*/ 858382 h 1090611"/>
              <a:gd name="connsiteX2" fmla="*/ 1976201 w 2106829"/>
              <a:gd name="connsiteY2" fmla="*/ 829353 h 1090611"/>
              <a:gd name="connsiteX3" fmla="*/ 1947172 w 2106829"/>
              <a:gd name="connsiteY3" fmla="*/ 785811 h 1090611"/>
              <a:gd name="connsiteX4" fmla="*/ 1918143 w 2106829"/>
              <a:gd name="connsiteY4" fmla="*/ 655182 h 1090611"/>
              <a:gd name="connsiteX5" fmla="*/ 1903629 w 2106829"/>
              <a:gd name="connsiteY5" fmla="*/ 611639 h 1090611"/>
              <a:gd name="connsiteX6" fmla="*/ 1816543 w 2106829"/>
              <a:gd name="connsiteY6" fmla="*/ 553582 h 1090611"/>
              <a:gd name="connsiteX7" fmla="*/ 1773001 w 2106829"/>
              <a:gd name="connsiteY7" fmla="*/ 524553 h 1090611"/>
              <a:gd name="connsiteX8" fmla="*/ 1685915 w 2106829"/>
              <a:gd name="connsiteY8" fmla="*/ 495525 h 1090611"/>
              <a:gd name="connsiteX9" fmla="*/ 1627858 w 2106829"/>
              <a:gd name="connsiteY9" fmla="*/ 321353 h 1090611"/>
              <a:gd name="connsiteX10" fmla="*/ 1613343 w 2106829"/>
              <a:gd name="connsiteY10" fmla="*/ 277811 h 1090611"/>
              <a:gd name="connsiteX11" fmla="*/ 1598829 w 2106829"/>
              <a:gd name="connsiteY11" fmla="*/ 234268 h 1090611"/>
              <a:gd name="connsiteX12" fmla="*/ 1569801 w 2106829"/>
              <a:gd name="connsiteY12" fmla="*/ 190725 h 1090611"/>
              <a:gd name="connsiteX13" fmla="*/ 1584315 w 2106829"/>
              <a:gd name="connsiteY13" fmla="*/ 132668 h 1090611"/>
              <a:gd name="connsiteX14" fmla="*/ 1613343 w 2106829"/>
              <a:gd name="connsiteY14" fmla="*/ 45582 h 1090611"/>
              <a:gd name="connsiteX15" fmla="*/ 1569801 w 2106829"/>
              <a:gd name="connsiteY15" fmla="*/ 16553 h 1090611"/>
              <a:gd name="connsiteX16" fmla="*/ 1410143 w 2106829"/>
              <a:gd name="connsiteY16" fmla="*/ 16553 h 1090611"/>
              <a:gd name="connsiteX17" fmla="*/ 1381115 w 2106829"/>
              <a:gd name="connsiteY17" fmla="*/ 60096 h 1090611"/>
              <a:gd name="connsiteX18" fmla="*/ 1323058 w 2106829"/>
              <a:gd name="connsiteY18" fmla="*/ 190725 h 1090611"/>
              <a:gd name="connsiteX19" fmla="*/ 1279515 w 2106829"/>
              <a:gd name="connsiteY19" fmla="*/ 205239 h 1090611"/>
              <a:gd name="connsiteX20" fmla="*/ 1076315 w 2106829"/>
              <a:gd name="connsiteY20" fmla="*/ 219753 h 1090611"/>
              <a:gd name="connsiteX21" fmla="*/ 989229 w 2106829"/>
              <a:gd name="connsiteY21" fmla="*/ 248782 h 1090611"/>
              <a:gd name="connsiteX22" fmla="*/ 945686 w 2106829"/>
              <a:gd name="connsiteY22" fmla="*/ 263296 h 1090611"/>
              <a:gd name="connsiteX23" fmla="*/ 931172 w 2106829"/>
              <a:gd name="connsiteY23" fmla="*/ 306839 h 1090611"/>
              <a:gd name="connsiteX24" fmla="*/ 945686 w 2106829"/>
              <a:gd name="connsiteY24" fmla="*/ 510039 h 1090611"/>
              <a:gd name="connsiteX25" fmla="*/ 989229 w 2106829"/>
              <a:gd name="connsiteY25" fmla="*/ 539068 h 1090611"/>
              <a:gd name="connsiteX26" fmla="*/ 1105343 w 2106829"/>
              <a:gd name="connsiteY26" fmla="*/ 568096 h 1090611"/>
              <a:gd name="connsiteX27" fmla="*/ 1148886 w 2106829"/>
              <a:gd name="connsiteY27" fmla="*/ 655182 h 1090611"/>
              <a:gd name="connsiteX28" fmla="*/ 1163401 w 2106829"/>
              <a:gd name="connsiteY28" fmla="*/ 698725 h 1090611"/>
              <a:gd name="connsiteX29" fmla="*/ 1177915 w 2106829"/>
              <a:gd name="connsiteY29" fmla="*/ 800325 h 1090611"/>
              <a:gd name="connsiteX30" fmla="*/ 1090829 w 2106829"/>
              <a:gd name="connsiteY30" fmla="*/ 771296 h 1090611"/>
              <a:gd name="connsiteX31" fmla="*/ 974715 w 2106829"/>
              <a:gd name="connsiteY31" fmla="*/ 698725 h 1090611"/>
              <a:gd name="connsiteX32" fmla="*/ 887629 w 2106829"/>
              <a:gd name="connsiteY32" fmla="*/ 640668 h 1090611"/>
              <a:gd name="connsiteX33" fmla="*/ 844086 w 2106829"/>
              <a:gd name="connsiteY33" fmla="*/ 611639 h 1090611"/>
              <a:gd name="connsiteX34" fmla="*/ 655401 w 2106829"/>
              <a:gd name="connsiteY34" fmla="*/ 669696 h 1090611"/>
              <a:gd name="connsiteX35" fmla="*/ 626372 w 2106829"/>
              <a:gd name="connsiteY35" fmla="*/ 713239 h 1090611"/>
              <a:gd name="connsiteX36" fmla="*/ 524772 w 2106829"/>
              <a:gd name="connsiteY36" fmla="*/ 698725 h 1090611"/>
              <a:gd name="connsiteX37" fmla="*/ 437686 w 2106829"/>
              <a:gd name="connsiteY37" fmla="*/ 669696 h 1090611"/>
              <a:gd name="connsiteX38" fmla="*/ 321572 w 2106829"/>
              <a:gd name="connsiteY38" fmla="*/ 684211 h 1090611"/>
              <a:gd name="connsiteX39" fmla="*/ 336086 w 2106829"/>
              <a:gd name="connsiteY39" fmla="*/ 727753 h 1090611"/>
              <a:gd name="connsiteX40" fmla="*/ 321572 w 2106829"/>
              <a:gd name="connsiteY40" fmla="*/ 800325 h 1090611"/>
              <a:gd name="connsiteX41" fmla="*/ 307058 w 2106829"/>
              <a:gd name="connsiteY41" fmla="*/ 843868 h 1090611"/>
              <a:gd name="connsiteX42" fmla="*/ 219972 w 2106829"/>
              <a:gd name="connsiteY42" fmla="*/ 872896 h 1090611"/>
              <a:gd name="connsiteX43" fmla="*/ 103858 w 2106829"/>
              <a:gd name="connsiteY43" fmla="*/ 901925 h 1090611"/>
              <a:gd name="connsiteX44" fmla="*/ 60315 w 2106829"/>
              <a:gd name="connsiteY44" fmla="*/ 930953 h 1090611"/>
              <a:gd name="connsiteX45" fmla="*/ 16772 w 2106829"/>
              <a:gd name="connsiteY45" fmla="*/ 945468 h 1090611"/>
              <a:gd name="connsiteX46" fmla="*/ 2258 w 2106829"/>
              <a:gd name="connsiteY46" fmla="*/ 1090611 h 109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106829" h="1090611">
                <a:moveTo>
                  <a:pt x="2106829" y="901925"/>
                </a:moveTo>
                <a:cubicBezTo>
                  <a:pt x="2082639" y="887411"/>
                  <a:pt x="2058918" y="872082"/>
                  <a:pt x="2034258" y="858382"/>
                </a:cubicBezTo>
                <a:cubicBezTo>
                  <a:pt x="2015344" y="847874"/>
                  <a:pt x="1992823" y="843204"/>
                  <a:pt x="1976201" y="829353"/>
                </a:cubicBezTo>
                <a:cubicBezTo>
                  <a:pt x="1962800" y="818186"/>
                  <a:pt x="1956848" y="800325"/>
                  <a:pt x="1947172" y="785811"/>
                </a:cubicBezTo>
                <a:cubicBezTo>
                  <a:pt x="1914499" y="687789"/>
                  <a:pt x="1952202" y="808448"/>
                  <a:pt x="1918143" y="655182"/>
                </a:cubicBezTo>
                <a:cubicBezTo>
                  <a:pt x="1914824" y="640247"/>
                  <a:pt x="1914447" y="622457"/>
                  <a:pt x="1903629" y="611639"/>
                </a:cubicBezTo>
                <a:cubicBezTo>
                  <a:pt x="1878959" y="586969"/>
                  <a:pt x="1845572" y="572935"/>
                  <a:pt x="1816543" y="553582"/>
                </a:cubicBezTo>
                <a:cubicBezTo>
                  <a:pt x="1802029" y="543906"/>
                  <a:pt x="1789550" y="530069"/>
                  <a:pt x="1773001" y="524553"/>
                </a:cubicBezTo>
                <a:lnTo>
                  <a:pt x="1685915" y="495525"/>
                </a:lnTo>
                <a:lnTo>
                  <a:pt x="1627858" y="321353"/>
                </a:lnTo>
                <a:lnTo>
                  <a:pt x="1613343" y="277811"/>
                </a:lnTo>
                <a:cubicBezTo>
                  <a:pt x="1608505" y="263297"/>
                  <a:pt x="1607315" y="246998"/>
                  <a:pt x="1598829" y="234268"/>
                </a:cubicBezTo>
                <a:lnTo>
                  <a:pt x="1569801" y="190725"/>
                </a:lnTo>
                <a:cubicBezTo>
                  <a:pt x="1574639" y="171373"/>
                  <a:pt x="1578583" y="151775"/>
                  <a:pt x="1584315" y="132668"/>
                </a:cubicBezTo>
                <a:cubicBezTo>
                  <a:pt x="1593107" y="103360"/>
                  <a:pt x="1613343" y="45582"/>
                  <a:pt x="1613343" y="45582"/>
                </a:cubicBezTo>
                <a:cubicBezTo>
                  <a:pt x="1598829" y="35906"/>
                  <a:pt x="1586509" y="21565"/>
                  <a:pt x="1569801" y="16553"/>
                </a:cubicBezTo>
                <a:cubicBezTo>
                  <a:pt x="1483126" y="-9450"/>
                  <a:pt x="1481173" y="-1204"/>
                  <a:pt x="1410143" y="16553"/>
                </a:cubicBezTo>
                <a:cubicBezTo>
                  <a:pt x="1400467" y="31067"/>
                  <a:pt x="1388200" y="44156"/>
                  <a:pt x="1381115" y="60096"/>
                </a:cubicBezTo>
                <a:cubicBezTo>
                  <a:pt x="1367659" y="90373"/>
                  <a:pt x="1357036" y="163542"/>
                  <a:pt x="1323058" y="190725"/>
                </a:cubicBezTo>
                <a:cubicBezTo>
                  <a:pt x="1311111" y="200282"/>
                  <a:pt x="1294710" y="203451"/>
                  <a:pt x="1279515" y="205239"/>
                </a:cubicBezTo>
                <a:cubicBezTo>
                  <a:pt x="1212074" y="213173"/>
                  <a:pt x="1144048" y="214915"/>
                  <a:pt x="1076315" y="219753"/>
                </a:cubicBezTo>
                <a:lnTo>
                  <a:pt x="989229" y="248782"/>
                </a:lnTo>
                <a:lnTo>
                  <a:pt x="945686" y="263296"/>
                </a:lnTo>
                <a:cubicBezTo>
                  <a:pt x="940848" y="277810"/>
                  <a:pt x="931172" y="291540"/>
                  <a:pt x="931172" y="306839"/>
                </a:cubicBezTo>
                <a:cubicBezTo>
                  <a:pt x="931172" y="374745"/>
                  <a:pt x="929216" y="444161"/>
                  <a:pt x="945686" y="510039"/>
                </a:cubicBezTo>
                <a:cubicBezTo>
                  <a:pt x="949917" y="526962"/>
                  <a:pt x="973627" y="531267"/>
                  <a:pt x="989229" y="539068"/>
                </a:cubicBezTo>
                <a:cubicBezTo>
                  <a:pt x="1018982" y="553944"/>
                  <a:pt x="1077743" y="562576"/>
                  <a:pt x="1105343" y="568096"/>
                </a:cubicBezTo>
                <a:cubicBezTo>
                  <a:pt x="1141827" y="677543"/>
                  <a:pt x="1092613" y="542636"/>
                  <a:pt x="1148886" y="655182"/>
                </a:cubicBezTo>
                <a:cubicBezTo>
                  <a:pt x="1155728" y="668866"/>
                  <a:pt x="1158563" y="684211"/>
                  <a:pt x="1163401" y="698725"/>
                </a:cubicBezTo>
                <a:cubicBezTo>
                  <a:pt x="1168239" y="732592"/>
                  <a:pt x="1202106" y="776135"/>
                  <a:pt x="1177915" y="800325"/>
                </a:cubicBezTo>
                <a:cubicBezTo>
                  <a:pt x="1156278" y="821962"/>
                  <a:pt x="1090829" y="771296"/>
                  <a:pt x="1090829" y="771296"/>
                </a:cubicBezTo>
                <a:cubicBezTo>
                  <a:pt x="956064" y="670222"/>
                  <a:pt x="1107536" y="778417"/>
                  <a:pt x="974715" y="698725"/>
                </a:cubicBezTo>
                <a:cubicBezTo>
                  <a:pt x="944799" y="680775"/>
                  <a:pt x="916658" y="660020"/>
                  <a:pt x="887629" y="640668"/>
                </a:cubicBezTo>
                <a:lnTo>
                  <a:pt x="844086" y="611639"/>
                </a:lnTo>
                <a:cubicBezTo>
                  <a:pt x="589229" y="632877"/>
                  <a:pt x="705523" y="569452"/>
                  <a:pt x="655401" y="669696"/>
                </a:cubicBezTo>
                <a:cubicBezTo>
                  <a:pt x="647600" y="685298"/>
                  <a:pt x="636048" y="698725"/>
                  <a:pt x="626372" y="713239"/>
                </a:cubicBezTo>
                <a:cubicBezTo>
                  <a:pt x="592505" y="708401"/>
                  <a:pt x="558106" y="706418"/>
                  <a:pt x="524772" y="698725"/>
                </a:cubicBezTo>
                <a:cubicBezTo>
                  <a:pt x="494957" y="691845"/>
                  <a:pt x="437686" y="669696"/>
                  <a:pt x="437686" y="669696"/>
                </a:cubicBezTo>
                <a:cubicBezTo>
                  <a:pt x="398981" y="674534"/>
                  <a:pt x="355439" y="664859"/>
                  <a:pt x="321572" y="684211"/>
                </a:cubicBezTo>
                <a:cubicBezTo>
                  <a:pt x="308289" y="691801"/>
                  <a:pt x="336086" y="712454"/>
                  <a:pt x="336086" y="727753"/>
                </a:cubicBezTo>
                <a:cubicBezTo>
                  <a:pt x="336086" y="752423"/>
                  <a:pt x="327555" y="776392"/>
                  <a:pt x="321572" y="800325"/>
                </a:cubicBezTo>
                <a:cubicBezTo>
                  <a:pt x="317861" y="815168"/>
                  <a:pt x="319508" y="834975"/>
                  <a:pt x="307058" y="843868"/>
                </a:cubicBezTo>
                <a:cubicBezTo>
                  <a:pt x="282159" y="861653"/>
                  <a:pt x="249001" y="863220"/>
                  <a:pt x="219972" y="872896"/>
                </a:cubicBezTo>
                <a:cubicBezTo>
                  <a:pt x="153018" y="895214"/>
                  <a:pt x="191444" y="884408"/>
                  <a:pt x="103858" y="901925"/>
                </a:cubicBezTo>
                <a:cubicBezTo>
                  <a:pt x="89344" y="911601"/>
                  <a:pt x="75917" y="923152"/>
                  <a:pt x="60315" y="930953"/>
                </a:cubicBezTo>
                <a:cubicBezTo>
                  <a:pt x="46631" y="937795"/>
                  <a:pt x="27590" y="934650"/>
                  <a:pt x="16772" y="945468"/>
                </a:cubicBezTo>
                <a:cubicBezTo>
                  <a:pt x="-8451" y="970692"/>
                  <a:pt x="2258" y="1085383"/>
                  <a:pt x="2258" y="1090611"/>
                </a:cubicBezTo>
              </a:path>
            </a:pathLst>
          </a:custGeom>
          <a:ln w="57150">
            <a:solidFill>
              <a:srgbClr val="FF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025" y="0"/>
            <a:ext cx="12131812"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0000FF"/>
                </a:solidFill>
                <a:latin typeface="+mj-lt"/>
              </a:rPr>
              <a:t>Đọc nội dung mục </a:t>
            </a:r>
            <a:r>
              <a:rPr lang="vi-VN" sz="3200" b="1" smtClean="0">
                <a:solidFill>
                  <a:srgbClr val="0000FF"/>
                </a:solidFill>
                <a:latin typeface="+mj-lt"/>
              </a:rPr>
              <a:t>2 </a:t>
            </a:r>
            <a:r>
              <a:rPr lang="vi-VN" sz="3200" b="1" smtClean="0">
                <a:solidFill>
                  <a:srgbClr val="0000FF"/>
                </a:solidFill>
                <a:latin typeface="+mj-lt"/>
              </a:rPr>
              <a:t>SGK/13</a:t>
            </a:r>
            <a:r>
              <a:rPr lang="en-US" sz="3200" b="1" smtClean="0">
                <a:solidFill>
                  <a:srgbClr val="0000FF"/>
                </a:solidFill>
                <a:latin typeface="+mj-lt"/>
              </a:rPr>
              <a:t>7 và trả lời câu hỏi</a:t>
            </a:r>
            <a:endParaRPr lang="vi-VN" sz="3200" b="1" dirty="0" smtClean="0">
              <a:solidFill>
                <a:srgbClr val="0000FF"/>
              </a:solidFill>
              <a:latin typeface="+mj-lt"/>
            </a:endParaRPr>
          </a:p>
          <a:p>
            <a:pPr algn="ctr"/>
            <a:endParaRPr lang="en-US" sz="2800" dirty="0">
              <a:solidFill>
                <a:schemeClr val="bg2">
                  <a:lumMod val="10000"/>
                </a:schemeClr>
              </a:solidFill>
              <a:latin typeface="+mj-lt"/>
            </a:endParaRPr>
          </a:p>
        </p:txBody>
      </p:sp>
      <p:sp>
        <p:nvSpPr>
          <p:cNvPr id="8" name="Rectangle 7"/>
          <p:cNvSpPr/>
          <p:nvPr/>
        </p:nvSpPr>
        <p:spPr>
          <a:xfrm>
            <a:off x="318967" y="2348880"/>
            <a:ext cx="11684324"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2">
                  <a:lumMod val="10000"/>
                </a:schemeClr>
              </a:solidFill>
            </a:endParaRPr>
          </a:p>
        </p:txBody>
      </p:sp>
      <p:sp>
        <p:nvSpPr>
          <p:cNvPr id="9" name="Rectangle 8"/>
          <p:cNvSpPr/>
          <p:nvPr/>
        </p:nvSpPr>
        <p:spPr>
          <a:xfrm>
            <a:off x="158547" y="928670"/>
            <a:ext cx="12003291"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smtClean="0">
                <a:solidFill>
                  <a:srgbClr val="FF0000"/>
                </a:solidFill>
                <a:latin typeface="+mj-lt"/>
              </a:rPr>
              <a:t>- </a:t>
            </a:r>
            <a:r>
              <a:rPr lang="vi-VN" sz="2800" b="1" smtClean="0">
                <a:solidFill>
                  <a:srgbClr val="0000FF"/>
                </a:solidFill>
                <a:latin typeface="+mj-lt"/>
              </a:rPr>
              <a:t>Nêu </a:t>
            </a:r>
            <a:r>
              <a:rPr lang="vi-VN" sz="2800" b="1" dirty="0" smtClean="0">
                <a:solidFill>
                  <a:srgbClr val="0000FF"/>
                </a:solidFill>
                <a:latin typeface="+mj-lt"/>
              </a:rPr>
              <a:t>đặc điểm khác nhau của mùa hạ vào những tháng cuối năm của đồng bằng duyên hải miền Trung qua bảng sau:</a:t>
            </a:r>
          </a:p>
          <a:p>
            <a:pPr algn="ctr"/>
            <a:endParaRPr lang="en-US" sz="2800" dirty="0">
              <a:solidFill>
                <a:schemeClr val="bg2">
                  <a:lumMod val="10000"/>
                </a:schemeClr>
              </a:solidFill>
              <a:latin typeface="+mj-l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879" y="2285992"/>
            <a:ext cx="11795959" cy="4000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064642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linds(horizont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972365" cy="1143000"/>
          </a:xfrm>
        </p:spPr>
        <p:txBody>
          <a:bodyPr>
            <a:normAutofit/>
          </a:bodyPr>
          <a:lstStyle/>
          <a:p>
            <a:r>
              <a:rPr lang="vi-VN" sz="4000" i="1" u="sng" smtClean="0">
                <a:solidFill>
                  <a:srgbClr val="FF0000"/>
                </a:solidFill>
              </a:rPr>
              <a:t>Trả </a:t>
            </a:r>
            <a:r>
              <a:rPr lang="vi-VN" sz="4000" i="1" u="sng" smtClean="0">
                <a:solidFill>
                  <a:srgbClr val="FF0000"/>
                </a:solidFill>
              </a:rPr>
              <a:t>lời</a:t>
            </a:r>
            <a:endParaRPr lang="en-US" sz="4000" i="1" u="sng" dirty="0">
              <a:solidFill>
                <a:srgbClr val="FF0000"/>
              </a:solidFill>
            </a:endParaRPr>
          </a:p>
        </p:txBody>
      </p:sp>
      <p:graphicFrame>
        <p:nvGraphicFramePr>
          <p:cNvPr id="4" name="Group 199"/>
          <p:cNvGraphicFramePr>
            <a:graphicFrameLocks noGrp="1"/>
          </p:cNvGraphicFramePr>
          <p:nvPr>
            <p:ph idx="1"/>
            <p:extLst>
              <p:ext uri="{D42A27DB-BD31-4B8C-83A1-F6EECF244321}">
                <p14:modId xmlns:p14="http://schemas.microsoft.com/office/powerpoint/2010/main" xmlns="" val="3176389842"/>
              </p:ext>
            </p:extLst>
          </p:nvPr>
        </p:nvGraphicFramePr>
        <p:xfrm>
          <a:off x="0" y="1988845"/>
          <a:ext cx="12161838" cy="4724401"/>
        </p:xfrm>
        <a:graphic>
          <a:graphicData uri="http://schemas.openxmlformats.org/drawingml/2006/table">
            <a:tbl>
              <a:tblPr/>
              <a:tblGrid>
                <a:gridCol w="2837762"/>
                <a:gridCol w="3749900"/>
                <a:gridCol w="5574176"/>
              </a:tblGrid>
              <a:tr h="82232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dirty="0" smtClean="0">
                        <a:ln>
                          <a:noFill/>
                        </a:ln>
                        <a:solidFill>
                          <a:schemeClr val="tx1"/>
                        </a:solidFill>
                        <a:effectLst/>
                        <a:latin typeface="Arial" charset="0"/>
                      </a:endParaRPr>
                    </a:p>
                  </a:txBody>
                  <a:tcPr marL="121618" marR="121618" horzOverflow="overflow">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3200" b="1" i="0" u="none" strike="noStrike" cap="none" normalizeH="0" baseline="0" dirty="0" smtClean="0">
                          <a:ln>
                            <a:noFill/>
                          </a:ln>
                          <a:solidFill>
                            <a:srgbClr val="FF0000"/>
                          </a:solidFill>
                          <a:effectLst/>
                          <a:latin typeface="Times New Roman" pitchFamily="18" charset="0"/>
                        </a:rPr>
                        <a:t>Mùa hạ</a:t>
                      </a:r>
                    </a:p>
                  </a:txBody>
                  <a:tcPr marL="121618" marR="1216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3200" b="1" i="0" u="none" strike="noStrike" cap="none" normalizeH="0" baseline="0" smtClean="0">
                          <a:ln>
                            <a:noFill/>
                          </a:ln>
                          <a:solidFill>
                            <a:srgbClr val="FF0000"/>
                          </a:solidFill>
                          <a:effectLst/>
                          <a:latin typeface="Times New Roman" pitchFamily="18" charset="0"/>
                        </a:rPr>
                        <a:t>Những tháng cuối năm</a:t>
                      </a:r>
                    </a:p>
                  </a:txBody>
                  <a:tcPr marL="121618" marR="121618"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92075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1" i="0" u="none" strike="noStrike" cap="none" normalizeH="0" baseline="0" smtClean="0">
                          <a:ln>
                            <a:noFill/>
                          </a:ln>
                          <a:solidFill>
                            <a:srgbClr val="FF0000"/>
                          </a:solidFill>
                          <a:effectLst/>
                          <a:latin typeface="Times New Roman" pitchFamily="18" charset="0"/>
                        </a:rPr>
                        <a:t>Lượng mưa</a:t>
                      </a:r>
                    </a:p>
                  </a:txBody>
                  <a:tcPr marL="121618" marR="121618" horzOverflow="overflow">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dirty="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658813">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1" i="0" u="none" strike="noStrike" cap="none" normalizeH="0" baseline="0" smtClean="0">
                          <a:ln>
                            <a:noFill/>
                          </a:ln>
                          <a:solidFill>
                            <a:srgbClr val="FF0000"/>
                          </a:solidFill>
                          <a:effectLst/>
                          <a:latin typeface="Times New Roman" pitchFamily="18" charset="0"/>
                        </a:rPr>
                        <a:t>Không khí</a:t>
                      </a:r>
                    </a:p>
                  </a:txBody>
                  <a:tcPr marL="121618" marR="121618" horzOverflow="overflow">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322513">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1" i="0" u="none" strike="noStrike" cap="none" normalizeH="0" baseline="0" smtClean="0">
                          <a:ln>
                            <a:noFill/>
                          </a:ln>
                          <a:solidFill>
                            <a:srgbClr val="FF0000"/>
                          </a:solidFill>
                          <a:effectLst/>
                          <a:latin typeface="Times New Roman" pitchFamily="18" charset="0"/>
                        </a:rPr>
                        <a:t>Cây cỏ, </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1" i="0" u="none" strike="noStrike" cap="none" normalizeH="0" baseline="0" smtClean="0">
                          <a:ln>
                            <a:noFill/>
                          </a:ln>
                          <a:solidFill>
                            <a:srgbClr val="FF0000"/>
                          </a:solidFill>
                          <a:effectLst/>
                          <a:latin typeface="Times New Roman" pitchFamily="18" charset="0"/>
                        </a:rPr>
                        <a:t>sông hồ, đồngruộng</a:t>
                      </a:r>
                      <a:r>
                        <a:rPr kumimoji="0" lang="en-US" sz="2800" b="0" i="0" u="none" strike="noStrike" cap="none" normalizeH="0" baseline="0" smtClean="0">
                          <a:ln>
                            <a:noFill/>
                          </a:ln>
                          <a:solidFill>
                            <a:srgbClr val="FF0000"/>
                          </a:solidFill>
                          <a:effectLst/>
                          <a:latin typeface="Times New Roman" pitchFamily="18" charset="0"/>
                        </a:rPr>
                        <a:t>…</a:t>
                      </a:r>
                    </a:p>
                  </a:txBody>
                  <a:tcPr marL="121618" marR="121618" horzOverflow="overflow">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dirty="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CC"/>
                    </a:solidFill>
                  </a:tcPr>
                </a:tc>
              </a:tr>
            </a:tbl>
          </a:graphicData>
        </a:graphic>
      </p:graphicFrame>
      <p:graphicFrame>
        <p:nvGraphicFramePr>
          <p:cNvPr id="5" name="Group 199"/>
          <p:cNvGraphicFramePr>
            <a:graphicFrameLocks noGrp="1"/>
          </p:cNvGraphicFramePr>
          <p:nvPr>
            <p:ph idx="4294967295"/>
            <p:extLst>
              <p:ext uri="{D42A27DB-BD31-4B8C-83A1-F6EECF244321}">
                <p14:modId xmlns:p14="http://schemas.microsoft.com/office/powerpoint/2010/main" xmlns="" val="1496470947"/>
              </p:ext>
            </p:extLst>
          </p:nvPr>
        </p:nvGraphicFramePr>
        <p:xfrm>
          <a:off x="0" y="2133605"/>
          <a:ext cx="12161838" cy="4724401"/>
        </p:xfrm>
        <a:graphic>
          <a:graphicData uri="http://schemas.openxmlformats.org/drawingml/2006/table">
            <a:tbl>
              <a:tblPr/>
              <a:tblGrid>
                <a:gridCol w="2837762"/>
                <a:gridCol w="3749900"/>
                <a:gridCol w="5574176"/>
              </a:tblGrid>
              <a:tr h="82232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dirty="0" smtClean="0">
                        <a:ln>
                          <a:noFill/>
                        </a:ln>
                        <a:solidFill>
                          <a:schemeClr val="tx1"/>
                        </a:solidFill>
                        <a:effectLst/>
                        <a:latin typeface="Arial" charset="0"/>
                      </a:endParaRPr>
                    </a:p>
                  </a:txBody>
                  <a:tcPr marL="121618" marR="121618" horzOverflow="overflow">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3200" b="1" i="0" u="none" strike="noStrike" cap="none" normalizeH="0" baseline="0" dirty="0" smtClean="0">
                          <a:ln>
                            <a:noFill/>
                          </a:ln>
                          <a:solidFill>
                            <a:srgbClr val="FF0000"/>
                          </a:solidFill>
                          <a:effectLst/>
                          <a:latin typeface="Times New Roman" pitchFamily="18" charset="0"/>
                        </a:rPr>
                        <a:t>Mùa hạ</a:t>
                      </a:r>
                    </a:p>
                  </a:txBody>
                  <a:tcPr marL="121618" marR="1216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3200" b="1" i="0" u="none" strike="noStrike" cap="none" normalizeH="0" baseline="0" dirty="0" smtClean="0">
                          <a:ln>
                            <a:noFill/>
                          </a:ln>
                          <a:solidFill>
                            <a:srgbClr val="FF0000"/>
                          </a:solidFill>
                          <a:effectLst/>
                          <a:latin typeface="Times New Roman" pitchFamily="18" charset="0"/>
                        </a:rPr>
                        <a:t>Những tháng cuối năm</a:t>
                      </a:r>
                    </a:p>
                  </a:txBody>
                  <a:tcPr marL="121618" marR="121618"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92075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1" i="0" u="none" strike="noStrike" cap="none" normalizeH="0" baseline="0" smtClean="0">
                          <a:ln>
                            <a:noFill/>
                          </a:ln>
                          <a:solidFill>
                            <a:srgbClr val="FF0000"/>
                          </a:solidFill>
                          <a:effectLst/>
                          <a:latin typeface="Times New Roman" pitchFamily="18" charset="0"/>
                        </a:rPr>
                        <a:t>Lượng mưa</a:t>
                      </a:r>
                    </a:p>
                  </a:txBody>
                  <a:tcPr marL="121618" marR="121618" horzOverflow="overflow">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dirty="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dirty="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658813">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1" i="0" u="none" strike="noStrike" cap="none" normalizeH="0" baseline="0" smtClean="0">
                          <a:ln>
                            <a:noFill/>
                          </a:ln>
                          <a:solidFill>
                            <a:srgbClr val="FF0000"/>
                          </a:solidFill>
                          <a:effectLst/>
                          <a:latin typeface="Times New Roman" pitchFamily="18" charset="0"/>
                        </a:rPr>
                        <a:t>Không khí</a:t>
                      </a:r>
                    </a:p>
                  </a:txBody>
                  <a:tcPr marL="121618" marR="121618" horzOverflow="overflow">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322513">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1" i="0" u="none" strike="noStrike" cap="none" normalizeH="0" baseline="0" smtClean="0">
                          <a:ln>
                            <a:noFill/>
                          </a:ln>
                          <a:solidFill>
                            <a:srgbClr val="FF0000"/>
                          </a:solidFill>
                          <a:effectLst/>
                          <a:latin typeface="Times New Roman" pitchFamily="18" charset="0"/>
                        </a:rPr>
                        <a:t>Cây cỏ, </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1" i="0" u="none" strike="noStrike" cap="none" normalizeH="0" baseline="0" smtClean="0">
                          <a:ln>
                            <a:noFill/>
                          </a:ln>
                          <a:solidFill>
                            <a:srgbClr val="FF0000"/>
                          </a:solidFill>
                          <a:effectLst/>
                          <a:latin typeface="Times New Roman" pitchFamily="18" charset="0"/>
                        </a:rPr>
                        <a:t>sông hồ, đồngruộng</a:t>
                      </a:r>
                      <a:r>
                        <a:rPr kumimoji="0" lang="en-US" sz="2800" b="0" i="0" u="none" strike="noStrike" cap="none" normalizeH="0" baseline="0" smtClean="0">
                          <a:ln>
                            <a:noFill/>
                          </a:ln>
                          <a:solidFill>
                            <a:srgbClr val="FF0000"/>
                          </a:solidFill>
                          <a:effectLst/>
                          <a:latin typeface="Times New Roman" pitchFamily="18" charset="0"/>
                        </a:rPr>
                        <a:t>…</a:t>
                      </a:r>
                    </a:p>
                  </a:txBody>
                  <a:tcPr marL="121618" marR="121618" horzOverflow="overflow">
                    <a:lnL w="127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dirty="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800" b="0" i="0" u="none" strike="noStrike" cap="none" normalizeH="0" baseline="0" dirty="0" smtClean="0">
                        <a:ln>
                          <a:noFill/>
                        </a:ln>
                        <a:solidFill>
                          <a:srgbClr val="3333FF"/>
                        </a:solidFill>
                        <a:effectLst/>
                        <a:latin typeface="Times New Roman" pitchFamily="18" charset="0"/>
                      </a:endParaRPr>
                    </a:p>
                  </a:txBody>
                  <a:tcPr marL="121618" marR="121618" horzOverflow="overflow">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CC"/>
                    </a:solidFill>
                  </a:tcPr>
                </a:tc>
              </a:tr>
            </a:tbl>
          </a:graphicData>
        </a:graphic>
      </p:graphicFrame>
      <p:sp>
        <p:nvSpPr>
          <p:cNvPr id="7" name="Text Box 64"/>
          <p:cNvSpPr txBox="1">
            <a:spLocks noChangeArrowheads="1"/>
          </p:cNvSpPr>
          <p:nvPr/>
        </p:nvSpPr>
        <p:spPr bwMode="auto">
          <a:xfrm>
            <a:off x="3040459" y="3124205"/>
            <a:ext cx="608092"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800" b="1" dirty="0">
                <a:solidFill>
                  <a:srgbClr val="3333FF"/>
                </a:solidFill>
                <a:latin typeface="Times New Roman" pitchFamily="18" charset="0"/>
                <a:cs typeface="Times New Roman" pitchFamily="18" charset="0"/>
              </a:rPr>
              <a:t>ít</a:t>
            </a:r>
          </a:p>
        </p:txBody>
      </p:sp>
      <p:sp>
        <p:nvSpPr>
          <p:cNvPr id="8" name="Text Box 65"/>
          <p:cNvSpPr txBox="1">
            <a:spLocks noChangeArrowheads="1"/>
          </p:cNvSpPr>
          <p:nvPr/>
        </p:nvSpPr>
        <p:spPr bwMode="auto">
          <a:xfrm>
            <a:off x="6689011" y="3124200"/>
            <a:ext cx="587822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800" b="1" dirty="0">
                <a:solidFill>
                  <a:srgbClr val="0000FF"/>
                </a:solidFill>
                <a:latin typeface="Times New Roman" pitchFamily="18" charset="0"/>
                <a:cs typeface="Times New Roman" pitchFamily="18" charset="0"/>
              </a:rPr>
              <a:t>Nhiều, lớn, có khi có bão</a:t>
            </a:r>
          </a:p>
        </p:txBody>
      </p:sp>
      <p:sp>
        <p:nvSpPr>
          <p:cNvPr id="9" name="Text Box 67"/>
          <p:cNvSpPr txBox="1">
            <a:spLocks noChangeArrowheads="1"/>
          </p:cNvSpPr>
          <p:nvPr/>
        </p:nvSpPr>
        <p:spPr bwMode="auto">
          <a:xfrm>
            <a:off x="2939111" y="3886200"/>
            <a:ext cx="314180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800" b="1" dirty="0" smtClean="0">
                <a:solidFill>
                  <a:srgbClr val="3333FF"/>
                </a:solidFill>
                <a:latin typeface="Times New Roman" pitchFamily="18" charset="0"/>
                <a:cs typeface="Times New Roman" pitchFamily="18" charset="0"/>
              </a:rPr>
              <a:t>Khô, </a:t>
            </a:r>
            <a:r>
              <a:rPr lang="en-US" sz="2800" b="1" dirty="0">
                <a:solidFill>
                  <a:srgbClr val="3333FF"/>
                </a:solidFill>
                <a:latin typeface="Times New Roman" pitchFamily="18" charset="0"/>
                <a:cs typeface="Times New Roman" pitchFamily="18" charset="0"/>
              </a:rPr>
              <a:t>nóng</a:t>
            </a:r>
          </a:p>
        </p:txBody>
      </p:sp>
      <p:sp>
        <p:nvSpPr>
          <p:cNvPr id="10" name="Text Box 68"/>
          <p:cNvSpPr txBox="1">
            <a:spLocks noChangeArrowheads="1"/>
          </p:cNvSpPr>
          <p:nvPr/>
        </p:nvSpPr>
        <p:spPr bwMode="auto">
          <a:xfrm>
            <a:off x="6790359" y="3886200"/>
            <a:ext cx="243236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800" b="1" dirty="0">
                <a:solidFill>
                  <a:srgbClr val="3333FF"/>
                </a:solidFill>
                <a:latin typeface="Times New Roman" pitchFamily="18" charset="0"/>
                <a:cs typeface="Times New Roman" pitchFamily="18" charset="0"/>
              </a:rPr>
              <a:t>Ẩm, lạnh</a:t>
            </a:r>
          </a:p>
        </p:txBody>
      </p:sp>
      <p:sp>
        <p:nvSpPr>
          <p:cNvPr id="11" name="Text Box 70"/>
          <p:cNvSpPr txBox="1">
            <a:spLocks noChangeArrowheads="1"/>
          </p:cNvSpPr>
          <p:nvPr/>
        </p:nvSpPr>
        <p:spPr bwMode="auto">
          <a:xfrm>
            <a:off x="3040459" y="4724400"/>
            <a:ext cx="3851249"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a:solidFill>
                  <a:srgbClr val="3333FF"/>
                </a:solidFill>
                <a:latin typeface="Times New Roman" pitchFamily="18" charset="0"/>
                <a:cs typeface="Times New Roman" pitchFamily="18" charset="0"/>
              </a:rPr>
              <a:t>Cây cỏ khô héo.</a:t>
            </a:r>
          </a:p>
          <a:p>
            <a:r>
              <a:rPr lang="en-US" sz="2800" b="1" dirty="0">
                <a:solidFill>
                  <a:srgbClr val="3333FF"/>
                </a:solidFill>
                <a:latin typeface="Times New Roman" pitchFamily="18" charset="0"/>
                <a:cs typeface="Times New Roman" pitchFamily="18" charset="0"/>
              </a:rPr>
              <a:t>Đồng ruộng nứt nẻ.Sông hồ cạn nước.</a:t>
            </a:r>
            <a:endParaRPr lang="en-US" sz="4000" b="1" dirty="0">
              <a:solidFill>
                <a:srgbClr val="3333FF"/>
              </a:solidFill>
              <a:latin typeface="Times New Roman" pitchFamily="18" charset="0"/>
              <a:cs typeface="Times New Roman" pitchFamily="18" charset="0"/>
            </a:endParaRPr>
          </a:p>
        </p:txBody>
      </p:sp>
      <p:sp>
        <p:nvSpPr>
          <p:cNvPr id="12" name="Rectangle 71"/>
          <p:cNvSpPr>
            <a:spLocks noChangeArrowheads="1"/>
          </p:cNvSpPr>
          <p:nvPr/>
        </p:nvSpPr>
        <p:spPr bwMode="auto">
          <a:xfrm>
            <a:off x="6587662" y="4495800"/>
            <a:ext cx="5574176" cy="1877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800" b="1" dirty="0">
                <a:solidFill>
                  <a:srgbClr val="3333FF"/>
                </a:solidFill>
                <a:latin typeface="Times New Roman" pitchFamily="18" charset="0"/>
                <a:cs typeface="Times New Roman" pitchFamily="18" charset="0"/>
              </a:rPr>
              <a:t>Nước sông dâng cao.</a:t>
            </a:r>
          </a:p>
          <a:p>
            <a:r>
              <a:rPr lang="en-US" sz="2800" b="1" dirty="0">
                <a:solidFill>
                  <a:srgbClr val="3333FF"/>
                </a:solidFill>
                <a:latin typeface="Times New Roman" pitchFamily="18" charset="0"/>
                <a:cs typeface="Times New Roman" pitchFamily="18" charset="0"/>
              </a:rPr>
              <a:t>Đồng ruộng, cây cỏ, nhà cửa ngập lụt, giao thông bị phá hoại, thiệt hại về người và tiền của</a:t>
            </a:r>
            <a:r>
              <a:rPr lang="en-US" sz="3200"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2191290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398" y="38100"/>
            <a:ext cx="10988348" cy="800100"/>
          </a:xfrm>
        </p:spPr>
        <p:txBody>
          <a:bodyPr>
            <a:normAutofit/>
          </a:bodyPr>
          <a:lstStyle/>
          <a:p>
            <a:r>
              <a:rPr lang="vi-VN" sz="4000" b="1" dirty="0" smtClean="0">
                <a:solidFill>
                  <a:srgbClr val="0000FF"/>
                </a:solidFill>
              </a:rPr>
              <a:t>Sự khác biệt của cảnh vật</a:t>
            </a:r>
            <a:endParaRPr lang="en-US" sz="4000" b="1" dirty="0">
              <a:solidFill>
                <a:srgbClr val="0000FF"/>
              </a:solidFill>
            </a:endParaRPr>
          </a:p>
        </p:txBody>
      </p:sp>
      <p:pic>
        <p:nvPicPr>
          <p:cNvPr id="4" name="Picture 4" descr="hanhan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72465" y="980733"/>
            <a:ext cx="5901465" cy="3134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hanha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80728"/>
            <a:ext cx="6272465" cy="3115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bao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673" y="3852956"/>
            <a:ext cx="6253792" cy="3005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30199624_ngap-Hue31007-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72469" y="3886200"/>
            <a:ext cx="5901464"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461944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AutoShape 3"/>
          <p:cNvSpPr>
            <a:spLocks noChangeArrowheads="1"/>
          </p:cNvSpPr>
          <p:nvPr/>
        </p:nvSpPr>
        <p:spPr bwMode="auto">
          <a:xfrm>
            <a:off x="3243157" y="1981200"/>
            <a:ext cx="4662038" cy="1371600"/>
          </a:xfrm>
          <a:prstGeom prst="irregularSeal1">
            <a:avLst/>
          </a:prstGeom>
          <a:gradFill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gradFill>
          <a:ln w="57150">
            <a:solidFill>
              <a:srgbClr val="D60093"/>
            </a:solidFill>
            <a:miter lim="800000"/>
            <a:headEnd/>
            <a:tailEnd/>
          </a:ln>
        </p:spPr>
        <p:txBody>
          <a:bodyPr wrap="none" anchor="ctr"/>
          <a:lstStyle/>
          <a:p>
            <a:pPr algn="ctr" eaLnBrk="0" hangingPunct="0"/>
            <a:r>
              <a:rPr lang="en-US" sz="3600" b="1" u="sng">
                <a:solidFill>
                  <a:srgbClr val="FFFF00"/>
                </a:solidFill>
              </a:rPr>
              <a:t>Ghi nhớ</a:t>
            </a:r>
          </a:p>
        </p:txBody>
      </p:sp>
      <p:sp>
        <p:nvSpPr>
          <p:cNvPr id="37891" name="Text Box 5"/>
          <p:cNvSpPr txBox="1">
            <a:spLocks noChangeArrowheads="1"/>
          </p:cNvSpPr>
          <p:nvPr/>
        </p:nvSpPr>
        <p:spPr bwMode="auto">
          <a:xfrm>
            <a:off x="4560689" y="762000"/>
            <a:ext cx="3952597" cy="641350"/>
          </a:xfrm>
          <a:prstGeom prst="rect">
            <a:avLst/>
          </a:prstGeom>
          <a:noFill/>
          <a:ln w="9525">
            <a:noFill/>
            <a:miter lim="800000"/>
            <a:headEnd/>
            <a:tailEnd/>
          </a:ln>
        </p:spPr>
        <p:txBody>
          <a:bodyPr>
            <a:spAutoFit/>
          </a:bodyPr>
          <a:lstStyle/>
          <a:p>
            <a:pPr>
              <a:spcBef>
                <a:spcPct val="50000"/>
              </a:spcBef>
            </a:pPr>
            <a:r>
              <a:rPr lang="en-US" sz="3600" b="1" u="sng">
                <a:solidFill>
                  <a:srgbClr val="CC0000"/>
                </a:solidFill>
                <a:latin typeface=".VnArialH" pitchFamily="34" charset="0"/>
              </a:rPr>
              <a:t>§Þa lÝ</a:t>
            </a:r>
            <a:endParaRPr lang="vi-VN" sz="3600" b="1" u="sng">
              <a:solidFill>
                <a:srgbClr val="CC0000"/>
              </a:solidFill>
              <a:latin typeface=".VnArialH" pitchFamily="34" charset="0"/>
            </a:endParaRPr>
          </a:p>
        </p:txBody>
      </p:sp>
      <p:pic>
        <p:nvPicPr>
          <p:cNvPr id="37892" name="Picture 7" descr="locyen7"/>
          <p:cNvPicPr>
            <a:picLocks noChangeAspect="1" noChangeArrowheads="1"/>
          </p:cNvPicPr>
          <p:nvPr/>
        </p:nvPicPr>
        <p:blipFill>
          <a:blip r:embed="rId2"/>
          <a:srcRect/>
          <a:stretch>
            <a:fillRect/>
          </a:stretch>
        </p:blipFill>
        <p:spPr bwMode="auto">
          <a:xfrm>
            <a:off x="912139" y="533400"/>
            <a:ext cx="10122196" cy="57150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51907"/>
                                        </p:tgtEl>
                                        <p:attrNameLst>
                                          <p:attrName>style.visibility</p:attrName>
                                        </p:attrNameLst>
                                      </p:cBhvr>
                                      <p:to>
                                        <p:strVal val="visible"/>
                                      </p:to>
                                    </p:set>
                                    <p:anim calcmode="lin" valueType="num">
                                      <p:cBhvr>
                                        <p:cTn id="7" dur="3000" fill="hold"/>
                                        <p:tgtEl>
                                          <p:spTgt spid="251907"/>
                                        </p:tgtEl>
                                        <p:attrNameLst>
                                          <p:attrName>ppt_w</p:attrName>
                                        </p:attrNameLst>
                                      </p:cBhvr>
                                      <p:tavLst>
                                        <p:tav tm="0">
                                          <p:val>
                                            <p:fltVal val="0"/>
                                          </p:val>
                                        </p:tav>
                                        <p:tav tm="100000">
                                          <p:val>
                                            <p:strVal val="#ppt_w"/>
                                          </p:val>
                                        </p:tav>
                                      </p:tavLst>
                                    </p:anim>
                                    <p:anim calcmode="lin" valueType="num">
                                      <p:cBhvr>
                                        <p:cTn id="8" dur="3000" fill="hold"/>
                                        <p:tgtEl>
                                          <p:spTgt spid="251907"/>
                                        </p:tgtEl>
                                        <p:attrNameLst>
                                          <p:attrName>ppt_h</p:attrName>
                                        </p:attrNameLst>
                                      </p:cBhvr>
                                      <p:tavLst>
                                        <p:tav tm="0">
                                          <p:val>
                                            <p:fltVal val="0"/>
                                          </p:val>
                                        </p:tav>
                                        <p:tav tm="100000">
                                          <p:val>
                                            <p:strVal val="#ppt_h"/>
                                          </p:val>
                                        </p:tav>
                                      </p:tavLst>
                                    </p:anim>
                                    <p:anim calcmode="lin" valueType="num">
                                      <p:cBhvr>
                                        <p:cTn id="9" dur="3000" fill="hold"/>
                                        <p:tgtEl>
                                          <p:spTgt spid="251907"/>
                                        </p:tgtEl>
                                        <p:attrNameLst>
                                          <p:attrName>style.rotation</p:attrName>
                                        </p:attrNameLst>
                                      </p:cBhvr>
                                      <p:tavLst>
                                        <p:tav tm="0">
                                          <p:val>
                                            <p:fltVal val="360"/>
                                          </p:val>
                                        </p:tav>
                                        <p:tav tm="100000">
                                          <p:val>
                                            <p:fltVal val="0"/>
                                          </p:val>
                                        </p:tav>
                                      </p:tavLst>
                                    </p:anim>
                                    <p:animEffect transition="in" filter="fade">
                                      <p:cBhvr>
                                        <p:cTn id="10" dur="3000"/>
                                        <p:tgtEl>
                                          <p:spTgt spid="251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608092" y="228600"/>
            <a:ext cx="10742957" cy="914400"/>
          </a:xfrm>
          <a:solidFill>
            <a:schemeClr val="tx2"/>
          </a:solidFill>
        </p:spPr>
        <p:txBody>
          <a:bodyPr/>
          <a:lstStyle/>
          <a:p>
            <a:pPr eaLnBrk="1" hangingPunct="1"/>
            <a:r>
              <a:rPr lang="en-US" sz="2400" b="1" smtClean="0">
                <a:solidFill>
                  <a:srgbClr val="000000"/>
                </a:solidFill>
              </a:rPr>
              <a:t>Các em học sinh ủng hộ đồng bào miền Trung bị thiên tai</a:t>
            </a:r>
          </a:p>
        </p:txBody>
      </p:sp>
      <p:sp>
        <p:nvSpPr>
          <p:cNvPr id="38915" name="Rectangle 3"/>
          <p:cNvSpPr>
            <a:spLocks noGrp="1" noChangeArrowheads="1"/>
          </p:cNvSpPr>
          <p:nvPr>
            <p:ph type="body" idx="1"/>
          </p:nvPr>
        </p:nvSpPr>
        <p:spPr/>
        <p:txBody>
          <a:bodyPr/>
          <a:lstStyle/>
          <a:p>
            <a:pPr eaLnBrk="1" hangingPunct="1">
              <a:buFontTx/>
              <a:buNone/>
            </a:pPr>
            <a:endParaRPr lang="en-US" smtClean="0"/>
          </a:p>
        </p:txBody>
      </p:sp>
      <p:pic>
        <p:nvPicPr>
          <p:cNvPr id="231430" name="Picture 6" descr="ANd9GcRhLAiGbaDBYEuHtGRgFmvpA7UG3j8BucgnpzJyYTh8Utux9bLw"/>
          <p:cNvPicPr>
            <a:picLocks noChangeAspect="1" noChangeArrowheads="1"/>
          </p:cNvPicPr>
          <p:nvPr/>
        </p:nvPicPr>
        <p:blipFill>
          <a:blip r:embed="rId2"/>
          <a:srcRect/>
          <a:stretch>
            <a:fillRect/>
          </a:stretch>
        </p:blipFill>
        <p:spPr bwMode="auto">
          <a:xfrm>
            <a:off x="608092" y="1447800"/>
            <a:ext cx="10945654" cy="51054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checkerboard(across)">
                                      <p:cBhvr>
                                        <p:cTn id="7" dur="500"/>
                                        <p:tgtEl>
                                          <p:spTgt spid="23142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31430"/>
                                        </p:tgtEl>
                                        <p:attrNameLst>
                                          <p:attrName>style.visibility</p:attrName>
                                        </p:attrNameLst>
                                      </p:cBhvr>
                                      <p:to>
                                        <p:strVal val="visible"/>
                                      </p:to>
                                    </p:set>
                                    <p:animEffect transition="in" filter="checkerboard(across)">
                                      <p:cBhvr>
                                        <p:cTn id="11" dur="500"/>
                                        <p:tgtEl>
                                          <p:spTgt spid="231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04"/>
            <a:ext cx="2729250" cy="762000"/>
          </a:xfrm>
        </p:spPr>
        <p:txBody>
          <a:bodyPr>
            <a:normAutofit/>
          </a:bodyPr>
          <a:lstStyle/>
          <a:p>
            <a:r>
              <a:rPr lang="vi-VN" sz="3200" b="1" dirty="0" smtClean="0">
                <a:solidFill>
                  <a:srgbClr val="FF0000"/>
                </a:solidFill>
              </a:rPr>
              <a:t>Ghi nhớ </a:t>
            </a:r>
            <a:endParaRPr lang="en-US" sz="3200" b="1" dirty="0">
              <a:solidFill>
                <a:srgbClr val="FF0000"/>
              </a:solidFill>
            </a:endParaRPr>
          </a:p>
        </p:txBody>
      </p:sp>
      <p:sp>
        <p:nvSpPr>
          <p:cNvPr id="3" name="Content Placeholder 2"/>
          <p:cNvSpPr>
            <a:spLocks noGrp="1"/>
          </p:cNvSpPr>
          <p:nvPr>
            <p:ph idx="1"/>
          </p:nvPr>
        </p:nvSpPr>
        <p:spPr>
          <a:xfrm>
            <a:off x="506743" y="1500174"/>
            <a:ext cx="11655095" cy="3041848"/>
          </a:xfrm>
        </p:spPr>
        <p:txBody>
          <a:bodyPr>
            <a:noAutofit/>
          </a:bodyPr>
          <a:lstStyle/>
          <a:p>
            <a:pPr marL="0" indent="0">
              <a:buNone/>
            </a:pPr>
            <a:r>
              <a:rPr lang="vi-VN" sz="4800" b="1" dirty="0" smtClean="0">
                <a:latin typeface="Times New Roman" pitchFamily="18" charset="0"/>
                <a:cs typeface="Times New Roman" pitchFamily="18" charset="0"/>
              </a:rPr>
              <a:t>     </a:t>
            </a:r>
            <a:r>
              <a:rPr lang="vi-VN" sz="3600" b="1" dirty="0" smtClean="0">
                <a:latin typeface="Times New Roman" pitchFamily="18" charset="0"/>
                <a:cs typeface="Times New Roman" pitchFamily="18" charset="0"/>
              </a:rPr>
              <a:t>Duyên hải miền Trung có nhiều đồng bằng nhỏ với những cồn cát và đầm, phá. Mùa hạ, tại đây thường khô, nóng và bị hạn hán. Cuối năm thường có mưa lớn và bão dễ gây ngập lụt. Khu vực phía bắc dãy Bạch Mã có mùa đông lạnh.</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8025434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95755" y="1143001"/>
            <a:ext cx="4707824" cy="1785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smtClean="0">
                <a:solidFill>
                  <a:srgbClr val="0000FF"/>
                </a:solidFill>
                <a:latin typeface="Times New Roman" pitchFamily="18" charset="0"/>
                <a:cs typeface="Times New Roman" pitchFamily="18" charset="0"/>
              </a:rPr>
              <a:t>* </a:t>
            </a:r>
            <a:r>
              <a:rPr lang="en-US" sz="4000" b="1" smtClean="0">
                <a:solidFill>
                  <a:srgbClr val="0000FF"/>
                </a:solidFill>
                <a:latin typeface="Times New Roman" pitchFamily="18" charset="0"/>
                <a:cs typeface="Times New Roman" pitchFamily="18" charset="0"/>
              </a:rPr>
              <a:t>Em hãy đ</a:t>
            </a:r>
            <a:r>
              <a:rPr lang="vi-VN" sz="4000" b="1" smtClean="0">
                <a:solidFill>
                  <a:srgbClr val="0000FF"/>
                </a:solidFill>
                <a:latin typeface="Times New Roman" pitchFamily="18" charset="0"/>
                <a:cs typeface="Times New Roman" pitchFamily="18" charset="0"/>
              </a:rPr>
              <a:t>ọc và chỉ tên </a:t>
            </a:r>
            <a:r>
              <a:rPr lang="en-US" sz="4000" b="1" smtClean="0">
                <a:solidFill>
                  <a:srgbClr val="0000FF"/>
                </a:solidFill>
                <a:latin typeface="Times New Roman" pitchFamily="18" charset="0"/>
                <a:cs typeface="Times New Roman" pitchFamily="18" charset="0"/>
              </a:rPr>
              <a:t>các</a:t>
            </a:r>
            <a:r>
              <a:rPr lang="vi-VN" sz="4000" b="1" smtClean="0">
                <a:solidFill>
                  <a:srgbClr val="0000FF"/>
                </a:solidFill>
                <a:latin typeface="Times New Roman" pitchFamily="18" charset="0"/>
                <a:cs typeface="Times New Roman" pitchFamily="18" charset="0"/>
              </a:rPr>
              <a:t> đồng bằng theo thứ tự từ </a:t>
            </a:r>
            <a:r>
              <a:rPr lang="en-US" sz="4000" b="1" smtClean="0">
                <a:solidFill>
                  <a:srgbClr val="0000FF"/>
                </a:solidFill>
                <a:latin typeface="Times New Roman" pitchFamily="18" charset="0"/>
                <a:cs typeface="Times New Roman" pitchFamily="18" charset="0"/>
              </a:rPr>
              <a:t>B</a:t>
            </a:r>
            <a:r>
              <a:rPr lang="vi-VN" sz="4000" b="1" smtClean="0">
                <a:solidFill>
                  <a:srgbClr val="0000FF"/>
                </a:solidFill>
                <a:latin typeface="Times New Roman" pitchFamily="18" charset="0"/>
                <a:cs typeface="Times New Roman" pitchFamily="18" charset="0"/>
              </a:rPr>
              <a:t>ắc vào </a:t>
            </a:r>
            <a:r>
              <a:rPr lang="en-US" sz="4000" b="1" smtClean="0">
                <a:solidFill>
                  <a:srgbClr val="0000FF"/>
                </a:solidFill>
                <a:latin typeface="Times New Roman" pitchFamily="18" charset="0"/>
                <a:cs typeface="Times New Roman" pitchFamily="18" charset="0"/>
              </a:rPr>
              <a:t>N</a:t>
            </a:r>
            <a:r>
              <a:rPr lang="vi-VN" sz="4000" b="1" smtClean="0">
                <a:solidFill>
                  <a:srgbClr val="0000FF"/>
                </a:solidFill>
                <a:latin typeface="Times New Roman" pitchFamily="18" charset="0"/>
                <a:cs typeface="Times New Roman" pitchFamily="18" charset="0"/>
              </a:rPr>
              <a:t>am</a:t>
            </a:r>
            <a:r>
              <a:rPr lang="en-US" sz="4000" b="1" smtClean="0">
                <a:solidFill>
                  <a:srgbClr val="0000FF"/>
                </a:solidFill>
                <a:latin typeface="Times New Roman" pitchFamily="18" charset="0"/>
                <a:cs typeface="Times New Roman" pitchFamily="18" charset="0"/>
              </a:rPr>
              <a:t>.</a:t>
            </a:r>
            <a:endParaRPr lang="en-US" sz="4000" b="1" dirty="0">
              <a:solidFill>
                <a:srgbClr val="0000FF"/>
              </a:solidFill>
              <a:latin typeface="Times New Roman" pitchFamily="18" charset="0"/>
              <a:cs typeface="Times New Roman" pitchFamily="18" charset="0"/>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1416"/>
            <a:ext cx="689170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918662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153"/>
          <p:cNvPicPr>
            <a:picLocks noChangeAspect="1" noChangeArrowheads="1"/>
          </p:cNvPicPr>
          <p:nvPr/>
        </p:nvPicPr>
        <p:blipFill>
          <a:blip r:embed="rId2"/>
          <a:srcRect/>
          <a:stretch>
            <a:fillRect/>
          </a:stretch>
        </p:blipFill>
        <p:spPr bwMode="auto">
          <a:xfrm>
            <a:off x="1292195" y="28575"/>
            <a:ext cx="6891708" cy="6858000"/>
          </a:xfrm>
          <a:prstGeom prst="rect">
            <a:avLst/>
          </a:prstGeom>
          <a:noFill/>
          <a:ln w="9525">
            <a:noFill/>
            <a:miter lim="800000"/>
            <a:headEnd/>
            <a:tailEnd/>
          </a:ln>
        </p:spPr>
      </p:pic>
      <p:sp>
        <p:nvSpPr>
          <p:cNvPr id="13315" name="Freeform 7"/>
          <p:cNvSpPr>
            <a:spLocks/>
          </p:cNvSpPr>
          <p:nvPr/>
        </p:nvSpPr>
        <p:spPr bwMode="auto">
          <a:xfrm>
            <a:off x="2635066" y="695326"/>
            <a:ext cx="1178178" cy="1095375"/>
          </a:xfrm>
          <a:custGeom>
            <a:avLst/>
            <a:gdLst>
              <a:gd name="T0" fmla="*/ 2147483647 w 558"/>
              <a:gd name="T1" fmla="*/ 2147483647 h 690"/>
              <a:gd name="T2" fmla="*/ 2147483647 w 558"/>
              <a:gd name="T3" fmla="*/ 2147483647 h 690"/>
              <a:gd name="T4" fmla="*/ 2147483647 w 558"/>
              <a:gd name="T5" fmla="*/ 2147483647 h 690"/>
              <a:gd name="T6" fmla="*/ 2147483647 w 558"/>
              <a:gd name="T7" fmla="*/ 2147483647 h 690"/>
              <a:gd name="T8" fmla="*/ 2147483647 w 558"/>
              <a:gd name="T9" fmla="*/ 2147483647 h 690"/>
              <a:gd name="T10" fmla="*/ 2147483647 w 558"/>
              <a:gd name="T11" fmla="*/ 2147483647 h 690"/>
              <a:gd name="T12" fmla="*/ 2147483647 w 558"/>
              <a:gd name="T13" fmla="*/ 2147483647 h 690"/>
              <a:gd name="T14" fmla="*/ 2147483647 w 558"/>
              <a:gd name="T15" fmla="*/ 2147483647 h 690"/>
              <a:gd name="T16" fmla="*/ 2147483647 w 558"/>
              <a:gd name="T17" fmla="*/ 2147483647 h 690"/>
              <a:gd name="T18" fmla="*/ 2147483647 w 558"/>
              <a:gd name="T19" fmla="*/ 2147483647 h 690"/>
              <a:gd name="T20" fmla="*/ 2147483647 w 558"/>
              <a:gd name="T21" fmla="*/ 2147483647 h 690"/>
              <a:gd name="T22" fmla="*/ 2147483647 w 558"/>
              <a:gd name="T23" fmla="*/ 2147483647 h 690"/>
              <a:gd name="T24" fmla="*/ 2147483647 w 558"/>
              <a:gd name="T25" fmla="*/ 2147483647 h 690"/>
              <a:gd name="T26" fmla="*/ 2147483647 w 558"/>
              <a:gd name="T27" fmla="*/ 2147483647 h 690"/>
              <a:gd name="T28" fmla="*/ 2147483647 w 558"/>
              <a:gd name="T29" fmla="*/ 2147483647 h 690"/>
              <a:gd name="T30" fmla="*/ 2147483647 w 558"/>
              <a:gd name="T31" fmla="*/ 2147483647 h 690"/>
              <a:gd name="T32" fmla="*/ 2147483647 w 558"/>
              <a:gd name="T33" fmla="*/ 2147483647 h 690"/>
              <a:gd name="T34" fmla="*/ 2147483647 w 558"/>
              <a:gd name="T35" fmla="*/ 2147483647 h 690"/>
              <a:gd name="T36" fmla="*/ 2147483647 w 558"/>
              <a:gd name="T37" fmla="*/ 2147483647 h 690"/>
              <a:gd name="T38" fmla="*/ 2147483647 w 558"/>
              <a:gd name="T39" fmla="*/ 2147483647 h 690"/>
              <a:gd name="T40" fmla="*/ 2147483647 w 558"/>
              <a:gd name="T41" fmla="*/ 2147483647 h 690"/>
              <a:gd name="T42" fmla="*/ 0 w 558"/>
              <a:gd name="T43" fmla="*/ 2147483647 h 690"/>
              <a:gd name="T44" fmla="*/ 2147483647 w 558"/>
              <a:gd name="T45" fmla="*/ 2147483647 h 690"/>
              <a:gd name="T46" fmla="*/ 2147483647 w 558"/>
              <a:gd name="T47" fmla="*/ 2147483647 h 690"/>
              <a:gd name="T48" fmla="*/ 2147483647 w 558"/>
              <a:gd name="T49" fmla="*/ 2147483647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57150" cmpd="sng">
            <a:solidFill>
              <a:srgbClr val="00FF00"/>
            </a:solidFill>
            <a:round/>
            <a:headEnd/>
            <a:tailEnd/>
          </a:ln>
          <a:effectLst/>
        </p:spPr>
        <p:txBody>
          <a:bodyPr/>
          <a:lstStyle/>
          <a:p>
            <a:endParaRPr lang="en-US"/>
          </a:p>
        </p:txBody>
      </p:sp>
      <p:sp>
        <p:nvSpPr>
          <p:cNvPr id="13316" name="Freeform 8"/>
          <p:cNvSpPr>
            <a:spLocks/>
          </p:cNvSpPr>
          <p:nvPr/>
        </p:nvSpPr>
        <p:spPr bwMode="auto">
          <a:xfrm>
            <a:off x="3416295" y="1876425"/>
            <a:ext cx="1651138" cy="973138"/>
          </a:xfrm>
          <a:custGeom>
            <a:avLst/>
            <a:gdLst>
              <a:gd name="T0" fmla="*/ 2147483647 w 782"/>
              <a:gd name="T1" fmla="*/ 2147483647 h 613"/>
              <a:gd name="T2" fmla="*/ 2147483647 w 782"/>
              <a:gd name="T3" fmla="*/ 2147483647 h 613"/>
              <a:gd name="T4" fmla="*/ 2147483647 w 782"/>
              <a:gd name="T5" fmla="*/ 2147483647 h 613"/>
              <a:gd name="T6" fmla="*/ 2147483647 w 782"/>
              <a:gd name="T7" fmla="*/ 2147483647 h 613"/>
              <a:gd name="T8" fmla="*/ 2147483647 w 782"/>
              <a:gd name="T9" fmla="*/ 2147483647 h 613"/>
              <a:gd name="T10" fmla="*/ 2147483647 w 782"/>
              <a:gd name="T11" fmla="*/ 2147483647 h 613"/>
              <a:gd name="T12" fmla="*/ 2147483647 w 782"/>
              <a:gd name="T13" fmla="*/ 2147483647 h 613"/>
              <a:gd name="T14" fmla="*/ 2147483647 w 782"/>
              <a:gd name="T15" fmla="*/ 2147483647 h 613"/>
              <a:gd name="T16" fmla="*/ 2147483647 w 782"/>
              <a:gd name="T17" fmla="*/ 2147483647 h 613"/>
              <a:gd name="T18" fmla="*/ 2147483647 w 782"/>
              <a:gd name="T19" fmla="*/ 2147483647 h 613"/>
              <a:gd name="T20" fmla="*/ 2147483647 w 782"/>
              <a:gd name="T21" fmla="*/ 2147483647 h 613"/>
              <a:gd name="T22" fmla="*/ 2147483647 w 782"/>
              <a:gd name="T23" fmla="*/ 2147483647 h 613"/>
              <a:gd name="T24" fmla="*/ 2147483647 w 782"/>
              <a:gd name="T25" fmla="*/ 2147483647 h 613"/>
              <a:gd name="T26" fmla="*/ 2147483647 w 782"/>
              <a:gd name="T27" fmla="*/ 2147483647 h 613"/>
              <a:gd name="T28" fmla="*/ 2147483647 w 782"/>
              <a:gd name="T29" fmla="*/ 2147483647 h 613"/>
              <a:gd name="T30" fmla="*/ 2147483647 w 782"/>
              <a:gd name="T31" fmla="*/ 2147483647 h 613"/>
              <a:gd name="T32" fmla="*/ 2147483647 w 782"/>
              <a:gd name="T33" fmla="*/ 2147483647 h 613"/>
              <a:gd name="T34" fmla="*/ 2147483647 w 782"/>
              <a:gd name="T35" fmla="*/ 2147483647 h 613"/>
              <a:gd name="T36" fmla="*/ 2147483647 w 782"/>
              <a:gd name="T37" fmla="*/ 2147483647 h 613"/>
              <a:gd name="T38" fmla="*/ 2147483647 w 782"/>
              <a:gd name="T39" fmla="*/ 2147483647 h 613"/>
              <a:gd name="T40" fmla="*/ 2147483647 w 782"/>
              <a:gd name="T41" fmla="*/ 2147483647 h 613"/>
              <a:gd name="T42" fmla="*/ 2147483647 w 782"/>
              <a:gd name="T43" fmla="*/ 2147483647 h 613"/>
              <a:gd name="T44" fmla="*/ 2147483647 w 782"/>
              <a:gd name="T45" fmla="*/ 2147483647 h 613"/>
              <a:gd name="T46" fmla="*/ 2147483647 w 782"/>
              <a:gd name="T47" fmla="*/ 2147483647 h 613"/>
              <a:gd name="T48" fmla="*/ 2147483647 w 782"/>
              <a:gd name="T49" fmla="*/ 2147483647 h 613"/>
              <a:gd name="T50" fmla="*/ 2147483647 w 782"/>
              <a:gd name="T51" fmla="*/ 2147483647 h 613"/>
              <a:gd name="T52" fmla="*/ 2147483647 w 782"/>
              <a:gd name="T53" fmla="*/ 2147483647 h 613"/>
              <a:gd name="T54" fmla="*/ 2147483647 w 782"/>
              <a:gd name="T55" fmla="*/ 2147483647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57150" cmpd="sng">
            <a:solidFill>
              <a:srgbClr val="00FF00"/>
            </a:solidFill>
            <a:round/>
            <a:headEnd/>
            <a:tailEnd/>
          </a:ln>
          <a:effectLst/>
        </p:spPr>
        <p:txBody>
          <a:bodyPr/>
          <a:lstStyle/>
          <a:p>
            <a:endParaRPr lang="en-US"/>
          </a:p>
        </p:txBody>
      </p:sp>
      <p:sp>
        <p:nvSpPr>
          <p:cNvPr id="13317" name="Freeform 10"/>
          <p:cNvSpPr>
            <a:spLocks/>
          </p:cNvSpPr>
          <p:nvPr/>
        </p:nvSpPr>
        <p:spPr bwMode="auto">
          <a:xfrm>
            <a:off x="5067432" y="2921000"/>
            <a:ext cx="829793" cy="674688"/>
          </a:xfrm>
          <a:custGeom>
            <a:avLst/>
            <a:gdLst>
              <a:gd name="T0" fmla="*/ 2147483647 w 393"/>
              <a:gd name="T1" fmla="*/ 0 h 425"/>
              <a:gd name="T2" fmla="*/ 2147483647 w 393"/>
              <a:gd name="T3" fmla="*/ 2147483647 h 425"/>
              <a:gd name="T4" fmla="*/ 2147483647 w 393"/>
              <a:gd name="T5" fmla="*/ 2147483647 h 425"/>
              <a:gd name="T6" fmla="*/ 2147483647 w 393"/>
              <a:gd name="T7" fmla="*/ 2147483647 h 425"/>
              <a:gd name="T8" fmla="*/ 2147483647 w 393"/>
              <a:gd name="T9" fmla="*/ 2147483647 h 425"/>
              <a:gd name="T10" fmla="*/ 2147483647 w 393"/>
              <a:gd name="T11" fmla="*/ 2147483647 h 425"/>
              <a:gd name="T12" fmla="*/ 2147483647 w 393"/>
              <a:gd name="T13" fmla="*/ 2147483647 h 425"/>
              <a:gd name="T14" fmla="*/ 2147483647 w 393"/>
              <a:gd name="T15" fmla="*/ 2147483647 h 425"/>
              <a:gd name="T16" fmla="*/ 2147483647 w 393"/>
              <a:gd name="T17" fmla="*/ 2147483647 h 425"/>
              <a:gd name="T18" fmla="*/ 2147483647 w 393"/>
              <a:gd name="T19" fmla="*/ 2147483647 h 425"/>
              <a:gd name="T20" fmla="*/ 2147483647 w 393"/>
              <a:gd name="T21" fmla="*/ 2147483647 h 425"/>
              <a:gd name="T22" fmla="*/ 2147483647 w 393"/>
              <a:gd name="T23" fmla="*/ 2147483647 h 425"/>
              <a:gd name="T24" fmla="*/ 2147483647 w 393"/>
              <a:gd name="T25" fmla="*/ 2147483647 h 425"/>
              <a:gd name="T26" fmla="*/ 2147483647 w 393"/>
              <a:gd name="T27" fmla="*/ 2147483647 h 425"/>
              <a:gd name="T28" fmla="*/ 2147483647 w 393"/>
              <a:gd name="T29" fmla="*/ 2147483647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57150" cmpd="sng">
            <a:solidFill>
              <a:srgbClr val="00FF00"/>
            </a:solidFill>
            <a:round/>
            <a:headEnd/>
            <a:tailEnd/>
          </a:ln>
          <a:effectLst/>
        </p:spPr>
        <p:txBody>
          <a:bodyPr/>
          <a:lstStyle/>
          <a:p>
            <a:endParaRPr lang="en-US"/>
          </a:p>
        </p:txBody>
      </p:sp>
      <p:sp>
        <p:nvSpPr>
          <p:cNvPr id="13318" name="Freeform 12"/>
          <p:cNvSpPr>
            <a:spLocks/>
          </p:cNvSpPr>
          <p:nvPr/>
        </p:nvSpPr>
        <p:spPr bwMode="auto">
          <a:xfrm>
            <a:off x="5675525" y="3581400"/>
            <a:ext cx="743223" cy="1384300"/>
          </a:xfrm>
          <a:custGeom>
            <a:avLst/>
            <a:gdLst>
              <a:gd name="T0" fmla="*/ 2147483647 w 352"/>
              <a:gd name="T1" fmla="*/ 0 h 872"/>
              <a:gd name="T2" fmla="*/ 2147483647 w 352"/>
              <a:gd name="T3" fmla="*/ 2147483647 h 872"/>
              <a:gd name="T4" fmla="*/ 2147483647 w 352"/>
              <a:gd name="T5" fmla="*/ 2147483647 h 872"/>
              <a:gd name="T6" fmla="*/ 2147483647 w 352"/>
              <a:gd name="T7" fmla="*/ 2147483647 h 872"/>
              <a:gd name="T8" fmla="*/ 2147483647 w 352"/>
              <a:gd name="T9" fmla="*/ 2147483647 h 872"/>
              <a:gd name="T10" fmla="*/ 2147483647 w 352"/>
              <a:gd name="T11" fmla="*/ 2147483647 h 872"/>
              <a:gd name="T12" fmla="*/ 2147483647 w 352"/>
              <a:gd name="T13" fmla="*/ 2147483647 h 872"/>
              <a:gd name="T14" fmla="*/ 2147483647 w 352"/>
              <a:gd name="T15" fmla="*/ 2147483647 h 872"/>
              <a:gd name="T16" fmla="*/ 2147483647 w 352"/>
              <a:gd name="T17" fmla="*/ 2147483647 h 872"/>
              <a:gd name="T18" fmla="*/ 2147483647 w 352"/>
              <a:gd name="T19" fmla="*/ 2147483647 h 872"/>
              <a:gd name="T20" fmla="*/ 2147483647 w 352"/>
              <a:gd name="T21" fmla="*/ 2147483647 h 872"/>
              <a:gd name="T22" fmla="*/ 2147483647 w 352"/>
              <a:gd name="T23" fmla="*/ 2147483647 h 872"/>
              <a:gd name="T24" fmla="*/ 2147483647 w 352"/>
              <a:gd name="T25" fmla="*/ 2147483647 h 872"/>
              <a:gd name="T26" fmla="*/ 2147483647 w 352"/>
              <a:gd name="T27" fmla="*/ 2147483647 h 872"/>
              <a:gd name="T28" fmla="*/ 2147483647 w 352"/>
              <a:gd name="T29" fmla="*/ 2147483647 h 872"/>
              <a:gd name="T30" fmla="*/ 2147483647 w 352"/>
              <a:gd name="T31" fmla="*/ 2147483647 h 872"/>
              <a:gd name="T32" fmla="*/ 2147483647 w 352"/>
              <a:gd name="T33" fmla="*/ 2147483647 h 872"/>
              <a:gd name="T34" fmla="*/ 2147483647 w 352"/>
              <a:gd name="T35" fmla="*/ 2147483647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57150" cmpd="sng">
            <a:solidFill>
              <a:srgbClr val="00FF00"/>
            </a:solidFill>
            <a:round/>
            <a:headEnd/>
            <a:tailEnd/>
          </a:ln>
          <a:effectLst/>
        </p:spPr>
        <p:txBody>
          <a:bodyPr/>
          <a:lstStyle/>
          <a:p>
            <a:endParaRPr lang="en-US"/>
          </a:p>
        </p:txBody>
      </p:sp>
      <p:sp>
        <p:nvSpPr>
          <p:cNvPr id="13319" name="Freeform 14"/>
          <p:cNvSpPr>
            <a:spLocks/>
          </p:cNvSpPr>
          <p:nvPr/>
        </p:nvSpPr>
        <p:spPr bwMode="auto">
          <a:xfrm>
            <a:off x="4256644" y="5257800"/>
            <a:ext cx="2033308" cy="1028700"/>
          </a:xfrm>
          <a:custGeom>
            <a:avLst/>
            <a:gdLst>
              <a:gd name="T0" fmla="*/ 2147483647 w 963"/>
              <a:gd name="T1" fmla="*/ 0 h 648"/>
              <a:gd name="T2" fmla="*/ 2147483647 w 963"/>
              <a:gd name="T3" fmla="*/ 2147483647 h 648"/>
              <a:gd name="T4" fmla="*/ 2147483647 w 963"/>
              <a:gd name="T5" fmla="*/ 2147483647 h 648"/>
              <a:gd name="T6" fmla="*/ 2147483647 w 963"/>
              <a:gd name="T7" fmla="*/ 2147483647 h 648"/>
              <a:gd name="T8" fmla="*/ 2147483647 w 963"/>
              <a:gd name="T9" fmla="*/ 2147483647 h 648"/>
              <a:gd name="T10" fmla="*/ 2147483647 w 963"/>
              <a:gd name="T11" fmla="*/ 2147483647 h 648"/>
              <a:gd name="T12" fmla="*/ 2147483647 w 963"/>
              <a:gd name="T13" fmla="*/ 2147483647 h 648"/>
              <a:gd name="T14" fmla="*/ 2147483647 w 963"/>
              <a:gd name="T15" fmla="*/ 2147483647 h 648"/>
              <a:gd name="T16" fmla="*/ 2147483647 w 963"/>
              <a:gd name="T17" fmla="*/ 2147483647 h 648"/>
              <a:gd name="T18" fmla="*/ 2147483647 w 963"/>
              <a:gd name="T19" fmla="*/ 2147483647 h 648"/>
              <a:gd name="T20" fmla="*/ 2147483647 w 963"/>
              <a:gd name="T21" fmla="*/ 2147483647 h 648"/>
              <a:gd name="T22" fmla="*/ 2147483647 w 963"/>
              <a:gd name="T23" fmla="*/ 2147483647 h 648"/>
              <a:gd name="T24" fmla="*/ 2147483647 w 963"/>
              <a:gd name="T25" fmla="*/ 2147483647 h 648"/>
              <a:gd name="T26" fmla="*/ 2147483647 w 963"/>
              <a:gd name="T27" fmla="*/ 2147483647 h 648"/>
              <a:gd name="T28" fmla="*/ 2147483647 w 963"/>
              <a:gd name="T29" fmla="*/ 2147483647 h 648"/>
              <a:gd name="T30" fmla="*/ 0 w 963"/>
              <a:gd name="T31" fmla="*/ 2147483647 h 648"/>
              <a:gd name="T32" fmla="*/ 2147483647 w 963"/>
              <a:gd name="T33" fmla="*/ 2147483647 h 648"/>
              <a:gd name="T34" fmla="*/ 2147483647 w 963"/>
              <a:gd name="T35" fmla="*/ 2147483647 h 648"/>
              <a:gd name="T36" fmla="*/ 2147483647 w 963"/>
              <a:gd name="T37" fmla="*/ 2147483647 h 648"/>
              <a:gd name="T38" fmla="*/ 2147483647 w 963"/>
              <a:gd name="T39" fmla="*/ 2147483647 h 648"/>
              <a:gd name="T40" fmla="*/ 2147483647 w 963"/>
              <a:gd name="T41" fmla="*/ 2147483647 h 648"/>
              <a:gd name="T42" fmla="*/ 2147483647 w 963"/>
              <a:gd name="T43" fmla="*/ 2147483647 h 648"/>
              <a:gd name="T44" fmla="*/ 2147483647 w 963"/>
              <a:gd name="T45" fmla="*/ 2147483647 h 648"/>
              <a:gd name="T46" fmla="*/ 2147483647 w 963"/>
              <a:gd name="T47" fmla="*/ 2147483647 h 648"/>
              <a:gd name="T48" fmla="*/ 2147483647 w 963"/>
              <a:gd name="T49" fmla="*/ 2147483647 h 648"/>
              <a:gd name="T50" fmla="*/ 2147483647 w 963"/>
              <a:gd name="T51" fmla="*/ 2147483647 h 648"/>
              <a:gd name="T52" fmla="*/ 2147483647 w 963"/>
              <a:gd name="T53" fmla="*/ 2147483647 h 648"/>
              <a:gd name="T54" fmla="*/ 2147483647 w 963"/>
              <a:gd name="T55" fmla="*/ 2147483647 h 648"/>
              <a:gd name="T56" fmla="*/ 2147483647 w 963"/>
              <a:gd name="T57" fmla="*/ 2147483647 h 648"/>
              <a:gd name="T58" fmla="*/ 2147483647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57150" cmpd="sng">
            <a:solidFill>
              <a:srgbClr val="00FF00"/>
            </a:solidFill>
            <a:round/>
            <a:headEnd/>
            <a:tailEnd/>
          </a:ln>
          <a:effectLst/>
        </p:spPr>
        <p:txBody>
          <a:bodyPr/>
          <a:lstStyle/>
          <a:p>
            <a:endParaRPr lang="en-US"/>
          </a:p>
        </p:txBody>
      </p:sp>
      <p:sp>
        <p:nvSpPr>
          <p:cNvPr id="22" name="Text Box 13"/>
          <p:cNvSpPr txBox="1">
            <a:spLocks noChangeArrowheads="1"/>
          </p:cNvSpPr>
          <p:nvPr/>
        </p:nvSpPr>
        <p:spPr bwMode="auto">
          <a:xfrm>
            <a:off x="8536513" y="279400"/>
            <a:ext cx="3502862" cy="831850"/>
          </a:xfrm>
          <a:prstGeom prst="rect">
            <a:avLst/>
          </a:prstGeom>
          <a:noFill/>
          <a:ln w="28575" algn="ctr">
            <a:solidFill>
              <a:srgbClr val="FF0000"/>
            </a:solidFill>
            <a:miter lim="800000"/>
            <a:headEnd/>
            <a:tailEnd/>
          </a:ln>
          <a:effectLst/>
        </p:spPr>
        <p:txBody>
          <a:bodyPr>
            <a:spAutoFit/>
          </a:bodyPr>
          <a:lstStyle/>
          <a:p>
            <a:pPr eaLnBrk="0" hangingPunct="0">
              <a:spcBef>
                <a:spcPct val="50000"/>
              </a:spcBef>
              <a:defRPr/>
            </a:pPr>
            <a:r>
              <a:rPr lang="en-US" sz="2400" b="1" dirty="0" err="1">
                <a:solidFill>
                  <a:srgbClr val="0000CC"/>
                </a:solidFill>
                <a:effectLst>
                  <a:outerShdw blurRad="38100" dist="38100" dir="2700000" algn="tl">
                    <a:srgbClr val="C0C0C0"/>
                  </a:outerShdw>
                </a:effectLst>
                <a:latin typeface="Times New Roman" pitchFamily="18" charset="0"/>
              </a:rPr>
              <a:t>Đồng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bằng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Thanh</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Nghệ</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Tĩnh</a:t>
            </a:r>
            <a:r>
              <a:rPr lang="en-US" sz="2400" b="1" dirty="0">
                <a:solidFill>
                  <a:srgbClr val="0000CC"/>
                </a:solidFill>
                <a:effectLst>
                  <a:outerShdw blurRad="38100" dist="38100" dir="2700000" algn="tl">
                    <a:srgbClr val="C0C0C0"/>
                  </a:outerShdw>
                </a:effectLst>
                <a:latin typeface="Times New Roman" pitchFamily="18" charset="0"/>
              </a:rPr>
              <a:t>.</a:t>
            </a:r>
          </a:p>
        </p:txBody>
      </p:sp>
      <p:sp>
        <p:nvSpPr>
          <p:cNvPr id="23" name="Text Box 14"/>
          <p:cNvSpPr txBox="1">
            <a:spLocks noChangeArrowheads="1"/>
          </p:cNvSpPr>
          <p:nvPr/>
        </p:nvSpPr>
        <p:spPr bwMode="auto">
          <a:xfrm>
            <a:off x="8557627" y="1608138"/>
            <a:ext cx="3504974" cy="831850"/>
          </a:xfrm>
          <a:prstGeom prst="rect">
            <a:avLst/>
          </a:prstGeom>
          <a:noFill/>
          <a:ln w="28575" algn="ctr">
            <a:solidFill>
              <a:srgbClr val="FF0000"/>
            </a:solidFill>
            <a:miter lim="800000"/>
            <a:headEnd/>
            <a:tailEnd/>
          </a:ln>
          <a:effectLst/>
        </p:spPr>
        <p:txBody>
          <a:bodyPr>
            <a:spAutoFit/>
          </a:bodyPr>
          <a:lstStyle/>
          <a:p>
            <a:pPr eaLnBrk="0" hangingPunct="0">
              <a:spcBef>
                <a:spcPct val="50000"/>
              </a:spcBef>
              <a:defRPr/>
            </a:pPr>
            <a:r>
              <a:rPr lang="en-US" sz="2400" b="1" dirty="0" err="1">
                <a:solidFill>
                  <a:srgbClr val="000066"/>
                </a:solidFill>
                <a:effectLst>
                  <a:outerShdw blurRad="38100" dist="38100" dir="2700000" algn="tl">
                    <a:srgbClr val="C0C0C0"/>
                  </a:outerShdw>
                </a:effectLst>
                <a:latin typeface="Times New Roman" pitchFamily="18" charset="0"/>
              </a:rPr>
              <a:t>Đồng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bằng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Bình</a:t>
            </a:r>
            <a:r>
              <a:rPr lang="en-US" sz="2400" b="1" dirty="0">
                <a:solidFill>
                  <a:srgbClr val="000066"/>
                </a:solidFill>
                <a:effectLst>
                  <a:outerShdw blurRad="38100" dist="38100" dir="2700000" algn="tl">
                    <a:srgbClr val="C0C0C0"/>
                  </a:outerShdw>
                </a:effectLst>
                <a:latin typeface="Times New Roman" pitchFamily="18" charset="0"/>
              </a:rPr>
              <a:t> - </a:t>
            </a:r>
            <a:r>
              <a:rPr lang="en-US" sz="2400" b="1" dirty="0" err="1">
                <a:solidFill>
                  <a:srgbClr val="000066"/>
                </a:solidFill>
                <a:effectLst>
                  <a:outerShdw blurRad="38100" dist="38100" dir="2700000" algn="tl">
                    <a:srgbClr val="C0C0C0"/>
                  </a:outerShdw>
                </a:effectLst>
                <a:latin typeface="Times New Roman" pitchFamily="18" charset="0"/>
              </a:rPr>
              <a:t>Trị</a:t>
            </a:r>
            <a:r>
              <a:rPr lang="en-US" sz="2400" b="1" dirty="0">
                <a:solidFill>
                  <a:srgbClr val="000066"/>
                </a:solidFill>
                <a:effectLst>
                  <a:outerShdw blurRad="38100" dist="38100" dir="2700000" algn="tl">
                    <a:srgbClr val="C0C0C0"/>
                  </a:outerShdw>
                </a:effectLst>
                <a:latin typeface="Times New Roman" pitchFamily="18" charset="0"/>
              </a:rPr>
              <a:t> - </a:t>
            </a:r>
            <a:r>
              <a:rPr lang="en-US" sz="2400" b="1" dirty="0" err="1">
                <a:solidFill>
                  <a:srgbClr val="000066"/>
                </a:solidFill>
                <a:effectLst>
                  <a:outerShdw blurRad="38100" dist="38100" dir="2700000" algn="tl">
                    <a:srgbClr val="C0C0C0"/>
                  </a:outerShdw>
                </a:effectLst>
                <a:latin typeface="Times New Roman" pitchFamily="18" charset="0"/>
              </a:rPr>
              <a:t>Thiên</a:t>
            </a:r>
            <a:r>
              <a:rPr lang="en-US" sz="2400" b="1" dirty="0">
                <a:solidFill>
                  <a:srgbClr val="000066"/>
                </a:solidFill>
                <a:effectLst>
                  <a:outerShdw blurRad="38100" dist="38100" dir="2700000" algn="tl">
                    <a:srgbClr val="C0C0C0"/>
                  </a:outerShdw>
                </a:effectLst>
                <a:latin typeface="Times New Roman" pitchFamily="18" charset="0"/>
              </a:rPr>
              <a:t>.</a:t>
            </a:r>
          </a:p>
        </p:txBody>
      </p:sp>
      <p:sp>
        <p:nvSpPr>
          <p:cNvPr id="24" name="Text Box 15"/>
          <p:cNvSpPr txBox="1">
            <a:spLocks noChangeArrowheads="1"/>
          </p:cNvSpPr>
          <p:nvPr/>
        </p:nvSpPr>
        <p:spPr bwMode="auto">
          <a:xfrm>
            <a:off x="8373932" y="2979738"/>
            <a:ext cx="3665443" cy="461665"/>
          </a:xfrm>
          <a:prstGeom prst="rect">
            <a:avLst/>
          </a:prstGeom>
          <a:noFill/>
          <a:ln w="28575" algn="ctr">
            <a:solidFill>
              <a:srgbClr val="FF0000"/>
            </a:solidFill>
            <a:miter lim="800000"/>
            <a:headEnd/>
            <a:tailEnd/>
          </a:ln>
          <a:effectLst/>
        </p:spPr>
        <p:txBody>
          <a:bodyPr>
            <a:spAutoFit/>
          </a:bodyPr>
          <a:lstStyle/>
          <a:p>
            <a:pPr eaLnBrk="0" hangingPunct="0">
              <a:spcBef>
                <a:spcPct val="50000"/>
              </a:spcBef>
              <a:defRPr/>
            </a:pPr>
            <a:r>
              <a:rPr lang="en-US" sz="2400" b="1" dirty="0" err="1">
                <a:solidFill>
                  <a:srgbClr val="0000CC"/>
                </a:solidFill>
                <a:effectLst>
                  <a:outerShdw blurRad="38100" dist="38100" dir="2700000" algn="tl">
                    <a:srgbClr val="C0C0C0"/>
                  </a:outerShdw>
                </a:effectLst>
                <a:latin typeface="Times New Roman" pitchFamily="18" charset="0"/>
              </a:rPr>
              <a:t>Đồng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bằng</a:t>
            </a:r>
            <a:r>
              <a:rPr lang="en-US" sz="2400" b="1" dirty="0">
                <a:solidFill>
                  <a:srgbClr val="0000CC"/>
                </a:solidFill>
                <a:effectLst>
                  <a:outerShdw blurRad="38100" dist="38100" dir="2700000" algn="tl">
                    <a:srgbClr val="C0C0C0"/>
                  </a:outerShdw>
                </a:effectLst>
                <a:latin typeface="Times New Roman" pitchFamily="18" charset="0"/>
              </a:rPr>
              <a:t>  Nam – </a:t>
            </a:r>
            <a:r>
              <a:rPr lang="en-US" sz="2400" b="1" dirty="0" err="1">
                <a:solidFill>
                  <a:srgbClr val="0000CC"/>
                </a:solidFill>
                <a:effectLst>
                  <a:outerShdw blurRad="38100" dist="38100" dir="2700000" algn="tl">
                    <a:srgbClr val="C0C0C0"/>
                  </a:outerShdw>
                </a:effectLst>
                <a:latin typeface="Times New Roman" pitchFamily="18" charset="0"/>
              </a:rPr>
              <a:t>Ngãi</a:t>
            </a:r>
            <a:r>
              <a:rPr lang="en-US" sz="2400" b="1" dirty="0">
                <a:solidFill>
                  <a:srgbClr val="0000CC"/>
                </a:solidFill>
                <a:effectLst>
                  <a:outerShdw blurRad="38100" dist="38100" dir="2700000" algn="tl">
                    <a:srgbClr val="C0C0C0"/>
                  </a:outerShdw>
                </a:effectLst>
                <a:latin typeface="Times New Roman" pitchFamily="18" charset="0"/>
              </a:rPr>
              <a:t>.</a:t>
            </a:r>
          </a:p>
        </p:txBody>
      </p:sp>
      <p:sp>
        <p:nvSpPr>
          <p:cNvPr id="25" name="Text Box 17"/>
          <p:cNvSpPr txBox="1">
            <a:spLocks noChangeArrowheads="1"/>
          </p:cNvSpPr>
          <p:nvPr/>
        </p:nvSpPr>
        <p:spPr bwMode="auto">
          <a:xfrm>
            <a:off x="8373932" y="4208463"/>
            <a:ext cx="3566206" cy="831850"/>
          </a:xfrm>
          <a:prstGeom prst="rect">
            <a:avLst/>
          </a:prstGeom>
          <a:noFill/>
          <a:ln w="28575" algn="ctr">
            <a:solidFill>
              <a:srgbClr val="FF0000"/>
            </a:solidFill>
            <a:miter lim="800000"/>
            <a:headEnd/>
            <a:tailEnd/>
          </a:ln>
          <a:effectLst/>
        </p:spPr>
        <p:txBody>
          <a:bodyPr>
            <a:spAutoFit/>
          </a:bodyPr>
          <a:lstStyle/>
          <a:p>
            <a:pPr algn="just" eaLnBrk="0" hangingPunct="0">
              <a:spcBef>
                <a:spcPct val="50000"/>
              </a:spcBef>
              <a:defRPr/>
            </a:pPr>
            <a:r>
              <a:rPr lang="en-US" sz="2400" b="1" dirty="0" err="1">
                <a:solidFill>
                  <a:srgbClr val="000066"/>
                </a:solidFill>
                <a:effectLst>
                  <a:outerShdw blurRad="38100" dist="38100" dir="2700000" algn="tl">
                    <a:srgbClr val="C0C0C0"/>
                  </a:outerShdw>
                </a:effectLst>
                <a:latin typeface="Times New Roman" pitchFamily="18" charset="0"/>
              </a:rPr>
              <a:t>Đồng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bằng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Bình</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Phú</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Khánh</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Hoà</a:t>
            </a:r>
            <a:r>
              <a:rPr lang="en-US" sz="2400" b="1" dirty="0">
                <a:solidFill>
                  <a:srgbClr val="000066"/>
                </a:solidFill>
                <a:effectLst>
                  <a:outerShdw blurRad="38100" dist="38100" dir="2700000" algn="tl">
                    <a:srgbClr val="C0C0C0"/>
                  </a:outerShdw>
                </a:effectLst>
                <a:latin typeface="Times New Roman" pitchFamily="18" charset="0"/>
              </a:rPr>
              <a:t>.</a:t>
            </a:r>
          </a:p>
        </p:txBody>
      </p:sp>
      <p:sp>
        <p:nvSpPr>
          <p:cNvPr id="26" name="Text Box 18"/>
          <p:cNvSpPr txBox="1">
            <a:spLocks noChangeArrowheads="1"/>
          </p:cNvSpPr>
          <p:nvPr/>
        </p:nvSpPr>
        <p:spPr bwMode="auto">
          <a:xfrm>
            <a:off x="8373932" y="5651501"/>
            <a:ext cx="3566206" cy="708025"/>
          </a:xfrm>
          <a:prstGeom prst="rect">
            <a:avLst/>
          </a:prstGeom>
          <a:noFill/>
          <a:ln w="28575" algn="ctr">
            <a:solidFill>
              <a:srgbClr val="FF0000"/>
            </a:solidFill>
            <a:miter lim="800000"/>
            <a:headEnd/>
            <a:tailEnd/>
          </a:ln>
          <a:effectLst/>
        </p:spPr>
        <p:txBody>
          <a:bodyPr>
            <a:spAutoFit/>
          </a:bodyPr>
          <a:lstStyle/>
          <a:p>
            <a:pPr eaLnBrk="0" hangingPunct="0">
              <a:defRPr/>
            </a:pPr>
            <a:r>
              <a:rPr lang="en-US" sz="2000" b="1" dirty="0" err="1">
                <a:solidFill>
                  <a:srgbClr val="0000CC"/>
                </a:solidFill>
                <a:effectLst>
                  <a:outerShdw blurRad="38100" dist="38100" dir="2700000" algn="tl">
                    <a:srgbClr val="C0C0C0"/>
                  </a:outerShdw>
                </a:effectLst>
                <a:latin typeface="Times New Roman" pitchFamily="18" charset="0"/>
              </a:rPr>
              <a:t>Đồng</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bằng</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Ninh</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Thuận</a:t>
            </a:r>
            <a:r>
              <a:rPr lang="en-US" sz="2000" b="1" dirty="0">
                <a:solidFill>
                  <a:srgbClr val="0000CC"/>
                </a:solidFill>
                <a:effectLst>
                  <a:outerShdw blurRad="38100" dist="38100" dir="2700000" algn="tl">
                    <a:srgbClr val="C0C0C0"/>
                  </a:outerShdw>
                </a:effectLst>
                <a:latin typeface="Times New Roman" pitchFamily="18" charset="0"/>
              </a:rPr>
              <a:t> – </a:t>
            </a:r>
            <a:r>
              <a:rPr lang="en-US" sz="2000" b="1" dirty="0" err="1">
                <a:solidFill>
                  <a:srgbClr val="0000CC"/>
                </a:solidFill>
                <a:effectLst>
                  <a:outerShdw blurRad="38100" dist="38100" dir="2700000" algn="tl">
                    <a:srgbClr val="C0C0C0"/>
                  </a:outerShdw>
                </a:effectLst>
                <a:latin typeface="Times New Roman" pitchFamily="18" charset="0"/>
              </a:rPr>
              <a:t>Bình</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Thuận</a:t>
            </a:r>
            <a:endParaRPr lang="en-US" sz="2000" b="1" dirty="0">
              <a:solidFill>
                <a:srgbClr val="0000CC"/>
              </a:solidFill>
              <a:effectLst>
                <a:outerShdw blurRad="38100" dist="38100" dir="2700000" algn="tl">
                  <a:srgbClr val="C0C0C0"/>
                </a:outerShdw>
              </a:effectLst>
              <a:latin typeface="Times New Roman" pitchFamily="18" charset="0"/>
            </a:endParaRPr>
          </a:p>
        </p:txBody>
      </p:sp>
      <p:cxnSp>
        <p:nvCxnSpPr>
          <p:cNvPr id="27" name="Straight Arrow Connector 26"/>
          <p:cNvCxnSpPr/>
          <p:nvPr/>
        </p:nvCxnSpPr>
        <p:spPr>
          <a:xfrm flipH="1">
            <a:off x="3224155" y="776289"/>
            <a:ext cx="5333473" cy="4667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3" idx="1"/>
          </p:cNvCxnSpPr>
          <p:nvPr/>
        </p:nvCxnSpPr>
        <p:spPr>
          <a:xfrm flipH="1">
            <a:off x="4134181" y="2024063"/>
            <a:ext cx="4423447" cy="2603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4" idx="1"/>
          </p:cNvCxnSpPr>
          <p:nvPr/>
        </p:nvCxnSpPr>
        <p:spPr>
          <a:xfrm rot="10800000" flipV="1">
            <a:off x="5483388" y="3210570"/>
            <a:ext cx="2890545" cy="4856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1"/>
          </p:cNvCxnSpPr>
          <p:nvPr/>
        </p:nvCxnSpPr>
        <p:spPr>
          <a:xfrm flipH="1" flipV="1">
            <a:off x="5988017" y="4441826"/>
            <a:ext cx="2385916" cy="1825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483386" y="5772150"/>
            <a:ext cx="2890547"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315"/>
                                        </p:tgtEl>
                                        <p:attrNameLst>
                                          <p:attrName>style.visibility</p:attrName>
                                        </p:attrNameLst>
                                      </p:cBhvr>
                                      <p:to>
                                        <p:strVal val="visible"/>
                                      </p:to>
                                    </p:set>
                                    <p:animEffect transition="in" filter="blinds(horizontal)">
                                      <p:cBhvr>
                                        <p:cTn id="20" dur="500"/>
                                        <p:tgtEl>
                                          <p:spTgt spid="133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2000"/>
                                        <p:tgtEl>
                                          <p:spTgt spid="23"/>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3316"/>
                                        </p:tgtEl>
                                        <p:attrNameLst>
                                          <p:attrName>style.visibility</p:attrName>
                                        </p:attrNameLst>
                                      </p:cBhvr>
                                      <p:to>
                                        <p:strVal val="visible"/>
                                      </p:to>
                                    </p:set>
                                    <p:animEffect transition="in" filter="blinds(horizontal)">
                                      <p:cBhvr>
                                        <p:cTn id="33" dur="500"/>
                                        <p:tgtEl>
                                          <p:spTgt spid="1331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ircle(in)">
                                      <p:cBhvr>
                                        <p:cTn id="38" dur="2000"/>
                                        <p:tgtEl>
                                          <p:spTgt spid="24"/>
                                        </p:tgtEl>
                                      </p:cBhvr>
                                    </p:animEffect>
                                  </p:childTnLst>
                                </p:cTn>
                              </p:par>
                              <p:par>
                                <p:cTn id="39" presetID="6" presetClass="entr" presetSubtype="16"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circle(in)">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3317"/>
                                        </p:tgtEl>
                                        <p:attrNameLst>
                                          <p:attrName>style.visibility</p:attrName>
                                        </p:attrNameLst>
                                      </p:cBhvr>
                                      <p:to>
                                        <p:strVal val="visible"/>
                                      </p:to>
                                    </p:set>
                                    <p:animEffect transition="in" filter="blinds(horizontal)">
                                      <p:cBhvr>
                                        <p:cTn id="46" dur="500"/>
                                        <p:tgtEl>
                                          <p:spTgt spid="1331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par>
                                <p:cTn id="52" presetID="16" presetClass="entr" presetSubtype="21"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3318"/>
                                        </p:tgtEl>
                                        <p:attrNameLst>
                                          <p:attrName>style.visibility</p:attrName>
                                        </p:attrNameLst>
                                      </p:cBhvr>
                                      <p:to>
                                        <p:strVal val="visible"/>
                                      </p:to>
                                    </p:set>
                                    <p:animEffect transition="in" filter="blinds(horizontal)">
                                      <p:cBhvr>
                                        <p:cTn id="59" dur="500"/>
                                        <p:tgtEl>
                                          <p:spTgt spid="13318"/>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circle(in)">
                                      <p:cBhvr>
                                        <p:cTn id="64" dur="2000"/>
                                        <p:tgtEl>
                                          <p:spTgt spid="26"/>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3319"/>
                                        </p:tgtEl>
                                        <p:attrNameLst>
                                          <p:attrName>style.visibility</p:attrName>
                                        </p:attrNameLst>
                                      </p:cBhvr>
                                      <p:to>
                                        <p:strVal val="visible"/>
                                      </p:to>
                                    </p:set>
                                    <p:animEffect transition="in" filter="blinds(horizontal)">
                                      <p:cBhvr>
                                        <p:cTn id="7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13316" grpId="0" animBg="1"/>
      <p:bldP spid="13317" grpId="0" animBg="1"/>
      <p:bldP spid="13318" grpId="0" animBg="1"/>
      <p:bldP spid="13319"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6" name="Picture 22" descr="Cover"/>
          <p:cNvPicPr>
            <a:picLocks noChangeAspect="1" noChangeArrowheads="1"/>
          </p:cNvPicPr>
          <p:nvPr/>
        </p:nvPicPr>
        <p:blipFill>
          <a:blip r:embed="rId2"/>
          <a:srcRect/>
          <a:stretch>
            <a:fillRect/>
          </a:stretch>
        </p:blipFill>
        <p:spPr bwMode="auto">
          <a:xfrm>
            <a:off x="7968538" y="5883276"/>
            <a:ext cx="3173480" cy="893763"/>
          </a:xfrm>
          <a:prstGeom prst="rect">
            <a:avLst/>
          </a:prstGeom>
          <a:noFill/>
          <a:ln w="9525">
            <a:noFill/>
            <a:miter lim="800000"/>
            <a:headEnd/>
            <a:tailEnd/>
          </a:ln>
        </p:spPr>
      </p:pic>
      <p:pic>
        <p:nvPicPr>
          <p:cNvPr id="21525" name="Picture 21" descr="Cover"/>
          <p:cNvPicPr>
            <a:picLocks noChangeAspect="1" noChangeArrowheads="1"/>
          </p:cNvPicPr>
          <p:nvPr/>
        </p:nvPicPr>
        <p:blipFill>
          <a:blip r:embed="rId3"/>
          <a:srcRect/>
          <a:stretch>
            <a:fillRect/>
          </a:stretch>
        </p:blipFill>
        <p:spPr bwMode="auto">
          <a:xfrm>
            <a:off x="7968538" y="5784851"/>
            <a:ext cx="3188260" cy="441325"/>
          </a:xfrm>
          <a:prstGeom prst="rect">
            <a:avLst/>
          </a:prstGeom>
          <a:noFill/>
          <a:ln w="9525">
            <a:noFill/>
            <a:miter lim="800000"/>
            <a:headEnd/>
            <a:tailEnd/>
          </a:ln>
        </p:spPr>
      </p:pic>
      <p:pic>
        <p:nvPicPr>
          <p:cNvPr id="21524" name="Picture 20" descr="Cover"/>
          <p:cNvPicPr>
            <a:picLocks noChangeAspect="1" noChangeArrowheads="1"/>
          </p:cNvPicPr>
          <p:nvPr/>
        </p:nvPicPr>
        <p:blipFill>
          <a:blip r:embed="rId4"/>
          <a:srcRect/>
          <a:stretch>
            <a:fillRect/>
          </a:stretch>
        </p:blipFill>
        <p:spPr bwMode="auto">
          <a:xfrm>
            <a:off x="1397767" y="3035300"/>
            <a:ext cx="6689011" cy="3340100"/>
          </a:xfrm>
          <a:prstGeom prst="rect">
            <a:avLst/>
          </a:prstGeom>
          <a:noFill/>
          <a:ln w="9525">
            <a:noFill/>
            <a:miter lim="800000"/>
            <a:headEnd/>
            <a:tailEnd/>
          </a:ln>
        </p:spPr>
      </p:pic>
      <p:pic>
        <p:nvPicPr>
          <p:cNvPr id="21523" name="Picture 19" descr="Cover"/>
          <p:cNvPicPr>
            <a:picLocks noChangeAspect="1" noChangeArrowheads="1"/>
          </p:cNvPicPr>
          <p:nvPr/>
        </p:nvPicPr>
        <p:blipFill>
          <a:blip r:embed="rId5"/>
          <a:srcRect/>
          <a:stretch>
            <a:fillRect/>
          </a:stretch>
        </p:blipFill>
        <p:spPr bwMode="auto">
          <a:xfrm>
            <a:off x="8164902" y="4586289"/>
            <a:ext cx="3331837" cy="1139825"/>
          </a:xfrm>
          <a:prstGeom prst="rect">
            <a:avLst/>
          </a:prstGeom>
          <a:noFill/>
          <a:ln w="9525">
            <a:noFill/>
            <a:miter lim="800000"/>
            <a:headEnd/>
            <a:tailEnd/>
          </a:ln>
        </p:spPr>
      </p:pic>
      <p:pic>
        <p:nvPicPr>
          <p:cNvPr id="21522" name="Picture 18" descr="Cover"/>
          <p:cNvPicPr>
            <a:picLocks noChangeAspect="1" noChangeArrowheads="1"/>
          </p:cNvPicPr>
          <p:nvPr/>
        </p:nvPicPr>
        <p:blipFill>
          <a:blip r:embed="rId6"/>
          <a:srcRect/>
          <a:stretch>
            <a:fillRect/>
          </a:stretch>
        </p:blipFill>
        <p:spPr bwMode="auto">
          <a:xfrm>
            <a:off x="8164901" y="4557713"/>
            <a:ext cx="2964448" cy="696912"/>
          </a:xfrm>
          <a:prstGeom prst="rect">
            <a:avLst/>
          </a:prstGeom>
          <a:noFill/>
          <a:ln w="9525">
            <a:noFill/>
            <a:miter lim="800000"/>
            <a:headEnd/>
            <a:tailEnd/>
          </a:ln>
        </p:spPr>
      </p:pic>
      <p:pic>
        <p:nvPicPr>
          <p:cNvPr id="21521" name="Picture 17" descr="Cover"/>
          <p:cNvPicPr>
            <a:picLocks noChangeAspect="1" noChangeArrowheads="1"/>
          </p:cNvPicPr>
          <p:nvPr/>
        </p:nvPicPr>
        <p:blipFill>
          <a:blip r:embed="rId7"/>
          <a:srcRect/>
          <a:stretch>
            <a:fillRect/>
          </a:stretch>
        </p:blipFill>
        <p:spPr bwMode="auto">
          <a:xfrm>
            <a:off x="8152233" y="4321176"/>
            <a:ext cx="3017233" cy="441325"/>
          </a:xfrm>
          <a:prstGeom prst="rect">
            <a:avLst/>
          </a:prstGeom>
          <a:noFill/>
          <a:ln w="9525">
            <a:noFill/>
            <a:miter lim="800000"/>
            <a:headEnd/>
            <a:tailEnd/>
          </a:ln>
        </p:spPr>
      </p:pic>
      <p:pic>
        <p:nvPicPr>
          <p:cNvPr id="21520" name="Picture 16" descr="Cover"/>
          <p:cNvPicPr>
            <a:picLocks noChangeAspect="1" noChangeArrowheads="1"/>
          </p:cNvPicPr>
          <p:nvPr/>
        </p:nvPicPr>
        <p:blipFill>
          <a:blip r:embed="rId8"/>
          <a:srcRect/>
          <a:stretch>
            <a:fillRect/>
          </a:stretch>
        </p:blipFill>
        <p:spPr bwMode="auto">
          <a:xfrm>
            <a:off x="1397768" y="2965450"/>
            <a:ext cx="6898043" cy="2101850"/>
          </a:xfrm>
          <a:prstGeom prst="rect">
            <a:avLst/>
          </a:prstGeom>
          <a:noFill/>
          <a:ln w="9525">
            <a:noFill/>
            <a:miter lim="800000"/>
            <a:headEnd/>
            <a:tailEnd/>
          </a:ln>
        </p:spPr>
      </p:pic>
      <p:pic>
        <p:nvPicPr>
          <p:cNvPr id="21519" name="Picture 15" descr="Cover"/>
          <p:cNvPicPr>
            <a:picLocks noChangeAspect="1" noChangeArrowheads="1"/>
          </p:cNvPicPr>
          <p:nvPr/>
        </p:nvPicPr>
        <p:blipFill>
          <a:blip r:embed="rId9"/>
          <a:srcRect/>
          <a:stretch>
            <a:fillRect/>
          </a:stretch>
        </p:blipFill>
        <p:spPr bwMode="auto">
          <a:xfrm>
            <a:off x="7575811" y="3624264"/>
            <a:ext cx="3160812" cy="706437"/>
          </a:xfrm>
          <a:prstGeom prst="rect">
            <a:avLst/>
          </a:prstGeom>
          <a:noFill/>
          <a:ln w="9525">
            <a:noFill/>
            <a:miter lim="800000"/>
            <a:headEnd/>
            <a:tailEnd/>
          </a:ln>
        </p:spPr>
      </p:pic>
      <p:pic>
        <p:nvPicPr>
          <p:cNvPr id="21518" name="Picture 14" descr="Cover"/>
          <p:cNvPicPr>
            <a:picLocks noChangeAspect="1" noChangeArrowheads="1"/>
          </p:cNvPicPr>
          <p:nvPr/>
        </p:nvPicPr>
        <p:blipFill>
          <a:blip r:embed="rId10"/>
          <a:srcRect/>
          <a:stretch>
            <a:fillRect/>
          </a:stretch>
        </p:blipFill>
        <p:spPr bwMode="auto">
          <a:xfrm>
            <a:off x="7537806" y="3349625"/>
            <a:ext cx="3279052" cy="452438"/>
          </a:xfrm>
          <a:prstGeom prst="rect">
            <a:avLst/>
          </a:prstGeom>
          <a:noFill/>
          <a:ln w="9525">
            <a:noFill/>
            <a:miter lim="800000"/>
            <a:headEnd/>
            <a:tailEnd/>
          </a:ln>
        </p:spPr>
      </p:pic>
      <p:pic>
        <p:nvPicPr>
          <p:cNvPr id="21517" name="Picture 13" descr="Cover"/>
          <p:cNvPicPr>
            <a:picLocks noChangeAspect="1" noChangeArrowheads="1"/>
          </p:cNvPicPr>
          <p:nvPr/>
        </p:nvPicPr>
        <p:blipFill>
          <a:blip r:embed="rId11"/>
          <a:srcRect/>
          <a:stretch>
            <a:fillRect/>
          </a:stretch>
        </p:blipFill>
        <p:spPr bwMode="auto">
          <a:xfrm>
            <a:off x="1397767" y="2936875"/>
            <a:ext cx="6296285" cy="1041400"/>
          </a:xfrm>
          <a:prstGeom prst="rect">
            <a:avLst/>
          </a:prstGeom>
          <a:noFill/>
          <a:ln w="9525">
            <a:noFill/>
            <a:miter lim="800000"/>
            <a:headEnd/>
            <a:tailEnd/>
          </a:ln>
        </p:spPr>
      </p:pic>
      <p:pic>
        <p:nvPicPr>
          <p:cNvPr id="21516" name="Picture 12" descr="Cover"/>
          <p:cNvPicPr>
            <a:picLocks noChangeAspect="1" noChangeArrowheads="1"/>
          </p:cNvPicPr>
          <p:nvPr/>
        </p:nvPicPr>
        <p:blipFill>
          <a:blip r:embed="rId12"/>
          <a:srcRect/>
          <a:stretch>
            <a:fillRect/>
          </a:stretch>
        </p:blipFill>
        <p:spPr bwMode="auto">
          <a:xfrm>
            <a:off x="8426719" y="2730501"/>
            <a:ext cx="3709782" cy="530225"/>
          </a:xfrm>
          <a:prstGeom prst="rect">
            <a:avLst/>
          </a:prstGeom>
          <a:noFill/>
          <a:ln w="9525">
            <a:noFill/>
            <a:miter lim="800000"/>
            <a:headEnd/>
            <a:tailEnd/>
          </a:ln>
        </p:spPr>
      </p:pic>
      <p:pic>
        <p:nvPicPr>
          <p:cNvPr id="21515" name="Picture 11" descr="Cover"/>
          <p:cNvPicPr>
            <a:picLocks noChangeAspect="1" noChangeArrowheads="1"/>
          </p:cNvPicPr>
          <p:nvPr/>
        </p:nvPicPr>
        <p:blipFill>
          <a:blip r:embed="rId13"/>
          <a:srcRect/>
          <a:stretch>
            <a:fillRect/>
          </a:stretch>
        </p:blipFill>
        <p:spPr bwMode="auto">
          <a:xfrm>
            <a:off x="8346484" y="2308225"/>
            <a:ext cx="3082688" cy="628650"/>
          </a:xfrm>
          <a:prstGeom prst="rect">
            <a:avLst/>
          </a:prstGeom>
          <a:noFill/>
          <a:ln w="9525">
            <a:noFill/>
            <a:miter lim="800000"/>
            <a:headEnd/>
            <a:tailEnd/>
          </a:ln>
        </p:spPr>
      </p:pic>
      <p:pic>
        <p:nvPicPr>
          <p:cNvPr id="21514" name="Picture 10" descr="Cover"/>
          <p:cNvPicPr>
            <a:picLocks noChangeAspect="1" noChangeArrowheads="1"/>
          </p:cNvPicPr>
          <p:nvPr/>
        </p:nvPicPr>
        <p:blipFill>
          <a:blip r:embed="rId14"/>
          <a:srcRect/>
          <a:stretch>
            <a:fillRect/>
          </a:stretch>
        </p:blipFill>
        <p:spPr bwMode="auto">
          <a:xfrm>
            <a:off x="8321147" y="1709739"/>
            <a:ext cx="3291719" cy="1227137"/>
          </a:xfrm>
          <a:prstGeom prst="rect">
            <a:avLst/>
          </a:prstGeom>
          <a:noFill/>
          <a:ln w="9525">
            <a:noFill/>
            <a:miter lim="800000"/>
            <a:headEnd/>
            <a:tailEnd/>
          </a:ln>
        </p:spPr>
      </p:pic>
      <p:pic>
        <p:nvPicPr>
          <p:cNvPr id="21513" name="Picture 9" descr="Cover"/>
          <p:cNvPicPr>
            <a:picLocks noChangeAspect="1" noChangeArrowheads="1"/>
          </p:cNvPicPr>
          <p:nvPr/>
        </p:nvPicPr>
        <p:blipFill>
          <a:blip r:embed="rId15"/>
          <a:srcRect/>
          <a:stretch>
            <a:fillRect/>
          </a:stretch>
        </p:blipFill>
        <p:spPr bwMode="auto">
          <a:xfrm>
            <a:off x="1397767" y="2573338"/>
            <a:ext cx="7145080" cy="893762"/>
          </a:xfrm>
          <a:prstGeom prst="rect">
            <a:avLst/>
          </a:prstGeom>
          <a:noFill/>
          <a:ln w="9525">
            <a:noFill/>
            <a:miter lim="800000"/>
            <a:headEnd/>
            <a:tailEnd/>
          </a:ln>
        </p:spPr>
      </p:pic>
      <p:pic>
        <p:nvPicPr>
          <p:cNvPr id="21512" name="Picture 8" descr="Cover"/>
          <p:cNvPicPr>
            <a:picLocks noChangeAspect="1" noChangeArrowheads="1"/>
          </p:cNvPicPr>
          <p:nvPr/>
        </p:nvPicPr>
        <p:blipFill>
          <a:blip r:embed="rId16"/>
          <a:srcRect/>
          <a:stretch>
            <a:fillRect/>
          </a:stretch>
        </p:blipFill>
        <p:spPr bwMode="auto">
          <a:xfrm>
            <a:off x="8177570" y="1119188"/>
            <a:ext cx="3213597" cy="658812"/>
          </a:xfrm>
          <a:prstGeom prst="rect">
            <a:avLst/>
          </a:prstGeom>
          <a:noFill/>
          <a:ln w="9525">
            <a:noFill/>
            <a:miter lim="800000"/>
            <a:headEnd/>
            <a:tailEnd/>
          </a:ln>
        </p:spPr>
      </p:pic>
      <p:pic>
        <p:nvPicPr>
          <p:cNvPr id="21511" name="Picture 7" descr="Cover"/>
          <p:cNvPicPr>
            <a:picLocks noChangeAspect="1" noChangeArrowheads="1"/>
          </p:cNvPicPr>
          <p:nvPr/>
        </p:nvPicPr>
        <p:blipFill>
          <a:blip r:embed="rId17"/>
          <a:srcRect/>
          <a:stretch>
            <a:fillRect/>
          </a:stretch>
        </p:blipFill>
        <p:spPr bwMode="auto">
          <a:xfrm>
            <a:off x="8137452" y="569914"/>
            <a:ext cx="3082688" cy="1208087"/>
          </a:xfrm>
          <a:prstGeom prst="rect">
            <a:avLst/>
          </a:prstGeom>
          <a:noFill/>
          <a:ln w="9525">
            <a:noFill/>
            <a:miter lim="800000"/>
            <a:headEnd/>
            <a:tailEnd/>
          </a:ln>
        </p:spPr>
      </p:pic>
      <p:pic>
        <p:nvPicPr>
          <p:cNvPr id="21510" name="Picture 6" descr="Cover"/>
          <p:cNvPicPr>
            <a:picLocks noChangeAspect="1" noChangeArrowheads="1"/>
          </p:cNvPicPr>
          <p:nvPr/>
        </p:nvPicPr>
        <p:blipFill>
          <a:blip r:embed="rId18"/>
          <a:srcRect/>
          <a:stretch>
            <a:fillRect/>
          </a:stretch>
        </p:blipFill>
        <p:spPr bwMode="auto">
          <a:xfrm>
            <a:off x="8137453" y="58738"/>
            <a:ext cx="3578875" cy="1719262"/>
          </a:xfrm>
          <a:prstGeom prst="rect">
            <a:avLst/>
          </a:prstGeom>
          <a:noFill/>
          <a:ln w="9525">
            <a:noFill/>
            <a:miter lim="800000"/>
            <a:headEnd/>
            <a:tailEnd/>
          </a:ln>
        </p:spPr>
      </p:pic>
      <p:pic>
        <p:nvPicPr>
          <p:cNvPr id="21509" name="Picture 5" descr="Cover"/>
          <p:cNvPicPr>
            <a:picLocks noChangeAspect="1" noChangeArrowheads="1"/>
          </p:cNvPicPr>
          <p:nvPr/>
        </p:nvPicPr>
        <p:blipFill>
          <a:blip r:embed="rId19"/>
          <a:srcRect/>
          <a:stretch>
            <a:fillRect/>
          </a:stretch>
        </p:blipFill>
        <p:spPr bwMode="auto">
          <a:xfrm>
            <a:off x="1397767" y="1433514"/>
            <a:ext cx="6976165" cy="2033587"/>
          </a:xfrm>
          <a:prstGeom prst="rect">
            <a:avLst/>
          </a:prstGeom>
          <a:noFill/>
          <a:ln w="9525">
            <a:noFill/>
            <a:miter lim="800000"/>
            <a:headEnd/>
            <a:tailEnd/>
          </a:ln>
        </p:spPr>
      </p:pic>
      <p:pic>
        <p:nvPicPr>
          <p:cNvPr id="21508" name="Picture 4" descr="Cover"/>
          <p:cNvPicPr>
            <a:picLocks noChangeAspect="1" noChangeArrowheads="1"/>
          </p:cNvPicPr>
          <p:nvPr/>
        </p:nvPicPr>
        <p:blipFill>
          <a:blip r:embed="rId20"/>
          <a:srcRect/>
          <a:stretch>
            <a:fillRect/>
          </a:stretch>
        </p:blipFill>
        <p:spPr bwMode="auto">
          <a:xfrm>
            <a:off x="1" y="2425701"/>
            <a:ext cx="3357174" cy="161131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743" y="0"/>
            <a:ext cx="10945654" cy="1143000"/>
          </a:xfrm>
        </p:spPr>
        <p:txBody>
          <a:bodyPr>
            <a:normAutofit/>
          </a:bodyPr>
          <a:lstStyle/>
          <a:p>
            <a:r>
              <a:rPr lang="vi-VN" sz="5400" b="1" dirty="0" smtClean="0"/>
              <a:t>Đọc mục 1 Sgk/136 và trả lời:</a:t>
            </a:r>
            <a:endParaRPr lang="en-US" sz="5400" b="1" dirty="0"/>
          </a:p>
        </p:txBody>
      </p:sp>
      <p:sp>
        <p:nvSpPr>
          <p:cNvPr id="3" name="Content Placeholder 2"/>
          <p:cNvSpPr>
            <a:spLocks noGrp="1"/>
          </p:cNvSpPr>
          <p:nvPr>
            <p:ph idx="1"/>
          </p:nvPr>
        </p:nvSpPr>
        <p:spPr>
          <a:xfrm>
            <a:off x="1937515" y="1071546"/>
            <a:ext cx="9641695" cy="1361728"/>
          </a:xfrm>
        </p:spPr>
        <p:txBody>
          <a:bodyPr>
            <a:normAutofit/>
          </a:bodyPr>
          <a:lstStyle/>
          <a:p>
            <a:pPr marL="0" indent="0">
              <a:buNone/>
            </a:pPr>
            <a:r>
              <a:rPr lang="vi-VN" sz="4000" b="1" dirty="0" smtClean="0">
                <a:solidFill>
                  <a:srgbClr val="0000FF"/>
                </a:solidFill>
                <a:latin typeface="+mj-lt"/>
              </a:rPr>
              <a:t>Vì sao các  đồng bằng duyên hải miền Trung lại nhỏ hẹp?</a:t>
            </a:r>
          </a:p>
        </p:txBody>
      </p:sp>
      <p:sp>
        <p:nvSpPr>
          <p:cNvPr id="4" name="TextBox 3"/>
          <p:cNvSpPr txBox="1"/>
          <p:nvPr/>
        </p:nvSpPr>
        <p:spPr>
          <a:xfrm>
            <a:off x="1937515" y="2714620"/>
            <a:ext cx="9783619" cy="1323439"/>
          </a:xfrm>
          <a:prstGeom prst="rect">
            <a:avLst/>
          </a:prstGeom>
          <a:noFill/>
        </p:spPr>
        <p:txBody>
          <a:bodyPr wrap="square" rtlCol="0">
            <a:spAutoFit/>
          </a:bodyPr>
          <a:lstStyle/>
          <a:p>
            <a:r>
              <a:rPr lang="en-US" sz="4000" b="1" smtClean="0">
                <a:solidFill>
                  <a:srgbClr val="0000FF"/>
                </a:solidFill>
                <a:latin typeface="+mj-lt"/>
              </a:rPr>
              <a:t>Nhân dân ở đây đã làm gì để ngăn gió di chuyển các cồn cát vào sâu trong đất liền</a:t>
            </a:r>
            <a:r>
              <a:rPr lang="vi-VN" sz="4000" b="1" smtClean="0">
                <a:solidFill>
                  <a:srgbClr val="0000FF"/>
                </a:solidFill>
                <a:latin typeface="+mj-lt"/>
              </a:rPr>
              <a:t>?</a:t>
            </a:r>
            <a:endParaRPr lang="en-US" sz="4000" b="1" i="1" u="sng" dirty="0">
              <a:solidFill>
                <a:srgbClr val="0000FF"/>
              </a:solidFill>
              <a:latin typeface="+mj-lt"/>
            </a:endParaRPr>
          </a:p>
        </p:txBody>
      </p:sp>
      <p:sp>
        <p:nvSpPr>
          <p:cNvPr id="5" name="Rectangle 4">
            <a:hlinkClick r:id="rId2" action="ppaction://hlinksldjump"/>
          </p:cNvPr>
          <p:cNvSpPr/>
          <p:nvPr/>
        </p:nvSpPr>
        <p:spPr>
          <a:xfrm>
            <a:off x="0" y="1214422"/>
            <a:ext cx="212832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FF0000"/>
                </a:solidFill>
                <a:latin typeface="+mj-lt"/>
              </a:rPr>
              <a:t>Câu 1</a:t>
            </a:r>
            <a:r>
              <a:rPr lang="vi-VN" sz="1400" b="1" i="1" u="sng" dirty="0">
                <a:solidFill>
                  <a:srgbClr val="FF0000"/>
                </a:solidFill>
                <a:latin typeface="+mj-lt"/>
              </a:rPr>
              <a:t>: </a:t>
            </a:r>
            <a:endParaRPr lang="en-US" sz="2400" b="1" u="sng" dirty="0">
              <a:solidFill>
                <a:srgbClr val="FF0000"/>
              </a:solidFill>
              <a:latin typeface="+mj-lt"/>
            </a:endParaRPr>
          </a:p>
        </p:txBody>
      </p:sp>
      <p:sp>
        <p:nvSpPr>
          <p:cNvPr id="6" name="Rectangle 5"/>
          <p:cNvSpPr/>
          <p:nvPr/>
        </p:nvSpPr>
        <p:spPr>
          <a:xfrm>
            <a:off x="0" y="2928934"/>
            <a:ext cx="220278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FF0000"/>
                </a:solidFill>
                <a:latin typeface="+mj-lt"/>
              </a:rPr>
              <a:t>Câu </a:t>
            </a:r>
            <a:r>
              <a:rPr lang="vi-VN" sz="4000" b="1" i="1" u="sng" dirty="0" smtClean="0">
                <a:solidFill>
                  <a:srgbClr val="FF0000"/>
                </a:solidFill>
                <a:latin typeface="+mj-lt"/>
              </a:rPr>
              <a:t>2:</a:t>
            </a:r>
            <a:endParaRPr lang="en-US" sz="2400" b="1" u="sng" dirty="0">
              <a:solidFill>
                <a:srgbClr val="FF0000"/>
              </a:solidFill>
              <a:latin typeface="+mj-lt"/>
            </a:endParaRPr>
          </a:p>
        </p:txBody>
      </p:sp>
      <p:sp>
        <p:nvSpPr>
          <p:cNvPr id="7" name="TextBox 6"/>
          <p:cNvSpPr txBox="1"/>
          <p:nvPr/>
        </p:nvSpPr>
        <p:spPr>
          <a:xfrm>
            <a:off x="1937515" y="4500570"/>
            <a:ext cx="9783619" cy="1323439"/>
          </a:xfrm>
          <a:prstGeom prst="rect">
            <a:avLst/>
          </a:prstGeom>
          <a:noFill/>
        </p:spPr>
        <p:txBody>
          <a:bodyPr wrap="square" rtlCol="0">
            <a:spAutoFit/>
          </a:bodyPr>
          <a:lstStyle/>
          <a:p>
            <a:r>
              <a:rPr lang="en-US" sz="4000" b="1" smtClean="0">
                <a:solidFill>
                  <a:srgbClr val="0000FF"/>
                </a:solidFill>
                <a:latin typeface="+mj-lt"/>
              </a:rPr>
              <a:t>Những vùng thấp trũng ở cửa sông, nơi có doi cát dài chắn phía biển thường tạo nên</a:t>
            </a:r>
            <a:r>
              <a:rPr lang="vi-VN" sz="4000" b="1" smtClean="0">
                <a:solidFill>
                  <a:srgbClr val="0000FF"/>
                </a:solidFill>
                <a:latin typeface="+mj-lt"/>
              </a:rPr>
              <a:t>?</a:t>
            </a:r>
            <a:endParaRPr lang="en-US" sz="4000" b="1" i="1" u="sng" dirty="0">
              <a:solidFill>
                <a:srgbClr val="0000FF"/>
              </a:solidFill>
              <a:latin typeface="+mj-lt"/>
            </a:endParaRPr>
          </a:p>
        </p:txBody>
      </p:sp>
      <p:sp>
        <p:nvSpPr>
          <p:cNvPr id="8" name="Rectangle 7"/>
          <p:cNvSpPr/>
          <p:nvPr/>
        </p:nvSpPr>
        <p:spPr>
          <a:xfrm>
            <a:off x="0" y="4714884"/>
            <a:ext cx="220278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1" u="sng">
                <a:solidFill>
                  <a:srgbClr val="FF0000"/>
                </a:solidFill>
                <a:latin typeface="+mj-lt"/>
              </a:rPr>
              <a:t>Câu </a:t>
            </a:r>
            <a:r>
              <a:rPr lang="en-US" sz="4000" b="1" i="1" u="sng" dirty="0" smtClean="0">
                <a:solidFill>
                  <a:srgbClr val="FF0000"/>
                </a:solidFill>
                <a:latin typeface="+mj-lt"/>
              </a:rPr>
              <a:t>3</a:t>
            </a:r>
            <a:r>
              <a:rPr lang="vi-VN" sz="4000" b="1" i="1" u="sng" smtClean="0">
                <a:solidFill>
                  <a:srgbClr val="FF0000"/>
                </a:solidFill>
                <a:latin typeface="+mj-lt"/>
              </a:rPr>
              <a:t>:</a:t>
            </a:r>
            <a:endParaRPr lang="en-US" sz="2400" b="1" u="sng" dirty="0">
              <a:solidFill>
                <a:srgbClr val="FF0000"/>
              </a:solidFill>
              <a:latin typeface="+mj-lt"/>
            </a:endParaRPr>
          </a:p>
        </p:txBody>
      </p:sp>
    </p:spTree>
    <p:extLst>
      <p:ext uri="{BB962C8B-B14F-4D97-AF65-F5344CB8AC3E}">
        <p14:creationId xmlns:p14="http://schemas.microsoft.com/office/powerpoint/2010/main" xmlns="" val="2900302377"/>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394" y="2057400"/>
            <a:ext cx="3830926" cy="1143000"/>
          </a:xfrm>
        </p:spPr>
        <p:txBody>
          <a:bodyPr>
            <a:normAutofit/>
          </a:bodyPr>
          <a:lstStyle/>
          <a:p>
            <a:r>
              <a:rPr lang="vi-VN" sz="4000" b="1" u="sng" dirty="0" smtClean="0">
                <a:solidFill>
                  <a:srgbClr val="FF0000"/>
                </a:solidFill>
                <a:cs typeface="Times New Roman" pitchFamily="18" charset="0"/>
              </a:rPr>
              <a:t>Trả lời câu 1</a:t>
            </a:r>
            <a:endParaRPr lang="en-US" sz="4000" b="1" u="sng" dirty="0">
              <a:solidFill>
                <a:srgbClr val="FF0000"/>
              </a:solidFill>
              <a:cs typeface="Times New Roman" pitchFamily="18" charset="0"/>
            </a:endParaRPr>
          </a:p>
        </p:txBody>
      </p:sp>
      <p:sp>
        <p:nvSpPr>
          <p:cNvPr id="5" name="Content Placeholder 2"/>
          <p:cNvSpPr>
            <a:spLocks noGrp="1"/>
          </p:cNvSpPr>
          <p:nvPr>
            <p:ph idx="1"/>
          </p:nvPr>
        </p:nvSpPr>
        <p:spPr>
          <a:xfrm>
            <a:off x="1824276" y="457200"/>
            <a:ext cx="10124043" cy="1400944"/>
          </a:xfrm>
        </p:spPr>
        <p:txBody>
          <a:bodyPr>
            <a:normAutofit/>
          </a:bodyPr>
          <a:lstStyle/>
          <a:p>
            <a:pPr marL="0" indent="0">
              <a:buNone/>
            </a:pPr>
            <a:r>
              <a:rPr lang="vi-VN" sz="4000" b="1" dirty="0" smtClean="0">
                <a:solidFill>
                  <a:srgbClr val="0000FF"/>
                </a:solidFill>
                <a:latin typeface="+mj-lt"/>
              </a:rPr>
              <a:t>Vì sao các  đồng bằng duyên hải miền Trung lại nhỏ hẹp?</a:t>
            </a:r>
          </a:p>
        </p:txBody>
      </p:sp>
      <p:sp>
        <p:nvSpPr>
          <p:cNvPr id="4" name="TextBox 3"/>
          <p:cNvSpPr txBox="1"/>
          <p:nvPr/>
        </p:nvSpPr>
        <p:spPr>
          <a:xfrm>
            <a:off x="289719" y="3124200"/>
            <a:ext cx="11364565" cy="830997"/>
          </a:xfrm>
          <a:prstGeom prst="rect">
            <a:avLst/>
          </a:prstGeom>
          <a:noFill/>
        </p:spPr>
        <p:txBody>
          <a:bodyPr wrap="square" rtlCol="0">
            <a:spAutoFit/>
          </a:bodyPr>
          <a:lstStyle/>
          <a:p>
            <a:r>
              <a:rPr lang="en-US" sz="4800" b="1" smtClean="0">
                <a:latin typeface="+mj-lt"/>
              </a:rPr>
              <a:t>  </a:t>
            </a:r>
            <a:r>
              <a:rPr lang="en-US" sz="4800" b="1" i="1" smtClean="0">
                <a:solidFill>
                  <a:srgbClr val="00B050"/>
                </a:solidFill>
                <a:latin typeface="Times New Roman" pitchFamily="18" charset="0"/>
                <a:cs typeface="Times New Roman" pitchFamily="18" charset="0"/>
              </a:rPr>
              <a:t>Vì </a:t>
            </a:r>
            <a:r>
              <a:rPr lang="en-US" sz="4800" b="1" i="1" smtClean="0">
                <a:solidFill>
                  <a:srgbClr val="00B050"/>
                </a:solidFill>
                <a:latin typeface="Times New Roman" pitchFamily="18" charset="0"/>
                <a:cs typeface="Times New Roman" pitchFamily="18" charset="0"/>
              </a:rPr>
              <a:t>các dãy núi lan ra sát </a:t>
            </a:r>
            <a:r>
              <a:rPr lang="en-US" sz="4800" b="1" i="1" smtClean="0">
                <a:solidFill>
                  <a:srgbClr val="00B050"/>
                </a:solidFill>
                <a:latin typeface="Times New Roman" pitchFamily="18" charset="0"/>
                <a:cs typeface="Times New Roman" pitchFamily="18" charset="0"/>
              </a:rPr>
              <a:t>biển.</a:t>
            </a:r>
            <a:endParaRPr lang="en-US" sz="4800" b="1" i="1" dirty="0">
              <a:solidFill>
                <a:srgbClr val="00B050"/>
              </a:solidFill>
              <a:latin typeface="Times New Roman" pitchFamily="18" charset="0"/>
              <a:cs typeface="Times New Roman" pitchFamily="18" charset="0"/>
            </a:endParaRPr>
          </a:p>
        </p:txBody>
      </p:sp>
      <p:sp>
        <p:nvSpPr>
          <p:cNvPr id="6" name="Rectangle 5">
            <a:hlinkClick r:id="rId2" action="ppaction://hlinksldjump"/>
          </p:cNvPr>
          <p:cNvSpPr/>
          <p:nvPr/>
        </p:nvSpPr>
        <p:spPr>
          <a:xfrm>
            <a:off x="-240108" y="620688"/>
            <a:ext cx="220278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FF0000"/>
                </a:solidFill>
                <a:latin typeface="+mj-lt"/>
              </a:rPr>
              <a:t>Câu 1</a:t>
            </a:r>
            <a:r>
              <a:rPr lang="vi-VN" sz="1400" b="1" i="1" u="sng" dirty="0">
                <a:solidFill>
                  <a:srgbClr val="FF0000"/>
                </a:solidFill>
                <a:latin typeface="+mj-lt"/>
              </a:rPr>
              <a:t>: </a:t>
            </a:r>
            <a:endParaRPr lang="en-US" sz="2400" b="1" u="sng" dirty="0">
              <a:solidFill>
                <a:srgbClr val="FF0000"/>
              </a:solidFill>
              <a:latin typeface="+mj-lt"/>
            </a:endParaRPr>
          </a:p>
        </p:txBody>
      </p:sp>
    </p:spTree>
    <p:extLst>
      <p:ext uri="{BB962C8B-B14F-4D97-AF65-F5344CB8AC3E}">
        <p14:creationId xmlns:p14="http://schemas.microsoft.com/office/powerpoint/2010/main" xmlns="" val="18188605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8092" y="274638"/>
            <a:ext cx="10945654" cy="182562"/>
          </a:xfrm>
        </p:spPr>
        <p:txBody>
          <a:bodyPr>
            <a:normAutofit fontScale="90000"/>
          </a:bodyPr>
          <a:lstStyle/>
          <a:p>
            <a:pPr eaLnBrk="1" hangingPunct="1"/>
            <a:r>
              <a:rPr lang="en-US" sz="4000" b="1" smtClean="0">
                <a:solidFill>
                  <a:srgbClr val="0000FF"/>
                </a:solidFill>
              </a:rPr>
              <a:t>N</a:t>
            </a:r>
            <a:r>
              <a:rPr lang="en-US" b="1" smtClean="0">
                <a:solidFill>
                  <a:srgbClr val="0000FF"/>
                </a:solidFill>
              </a:rPr>
              <a:t>úi </a:t>
            </a:r>
            <a:r>
              <a:rPr lang="en-US" b="1" smtClean="0">
                <a:solidFill>
                  <a:srgbClr val="0000FF"/>
                </a:solidFill>
              </a:rPr>
              <a:t>lan sát ra </a:t>
            </a:r>
            <a:r>
              <a:rPr lang="en-US" b="1" smtClean="0">
                <a:solidFill>
                  <a:srgbClr val="0000FF"/>
                </a:solidFill>
              </a:rPr>
              <a:t>biển</a:t>
            </a:r>
          </a:p>
        </p:txBody>
      </p:sp>
      <p:pic>
        <p:nvPicPr>
          <p:cNvPr id="17411" name="Picture 3" descr="bai_dua[1]"/>
          <p:cNvPicPr>
            <a:picLocks noChangeAspect="1" noChangeArrowheads="1"/>
          </p:cNvPicPr>
          <p:nvPr/>
        </p:nvPicPr>
        <p:blipFill>
          <a:blip r:embed="rId2"/>
          <a:srcRect/>
          <a:stretch>
            <a:fillRect/>
          </a:stretch>
        </p:blipFill>
        <p:spPr bwMode="auto">
          <a:xfrm>
            <a:off x="810789" y="685800"/>
            <a:ext cx="10641608" cy="55626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14488"/>
            <a:ext cx="4009217" cy="1470025"/>
          </a:xfrm>
        </p:spPr>
        <p:txBody>
          <a:bodyPr>
            <a:normAutofit/>
          </a:bodyPr>
          <a:lstStyle/>
          <a:p>
            <a:r>
              <a:rPr lang="vi-VN" b="1" u="sng" dirty="0" smtClean="0">
                <a:solidFill>
                  <a:srgbClr val="FF0000"/>
                </a:solidFill>
              </a:rPr>
              <a:t>Trả lời câu 2:</a:t>
            </a:r>
            <a:endParaRPr lang="en-US" b="1" u="sng" dirty="0">
              <a:solidFill>
                <a:srgbClr val="FF0000"/>
              </a:solidFill>
            </a:endParaRPr>
          </a:p>
        </p:txBody>
      </p:sp>
      <p:sp>
        <p:nvSpPr>
          <p:cNvPr id="3" name="Subtitle 2"/>
          <p:cNvSpPr>
            <a:spLocks noGrp="1"/>
          </p:cNvSpPr>
          <p:nvPr>
            <p:ph type="subTitle" idx="1"/>
          </p:nvPr>
        </p:nvSpPr>
        <p:spPr>
          <a:xfrm>
            <a:off x="437317" y="3214686"/>
            <a:ext cx="10918138" cy="1824038"/>
          </a:xfrm>
        </p:spPr>
        <p:txBody>
          <a:bodyPr>
            <a:normAutofit/>
          </a:bodyPr>
          <a:lstStyle/>
          <a:p>
            <a:r>
              <a:rPr lang="en-US" sz="4400" b="1" smtClean="0">
                <a:solidFill>
                  <a:srgbClr val="0000FF"/>
                </a:solidFill>
              </a:rPr>
              <a:t>Nhân dân ở đây </a:t>
            </a:r>
            <a:r>
              <a:rPr lang="en-US" sz="4400" b="1" smtClean="0">
                <a:solidFill>
                  <a:srgbClr val="0000FF"/>
                </a:solidFill>
              </a:rPr>
              <a:t>đã </a:t>
            </a:r>
            <a:r>
              <a:rPr lang="en-US" sz="4400" b="1" smtClean="0">
                <a:solidFill>
                  <a:srgbClr val="FF0000"/>
                </a:solidFill>
              </a:rPr>
              <a:t>trồng phi lao </a:t>
            </a:r>
            <a:r>
              <a:rPr lang="en-US" sz="4400" b="1" smtClean="0">
                <a:solidFill>
                  <a:srgbClr val="0000FF"/>
                </a:solidFill>
              </a:rPr>
              <a:t>để </a:t>
            </a:r>
            <a:r>
              <a:rPr lang="en-US" sz="4400" b="1" smtClean="0">
                <a:solidFill>
                  <a:srgbClr val="0000FF"/>
                </a:solidFill>
              </a:rPr>
              <a:t>ngăn gió di chuyển các cồn cát vào sâu trong </a:t>
            </a:r>
            <a:r>
              <a:rPr lang="en-US" sz="4400" b="1" smtClean="0">
                <a:solidFill>
                  <a:srgbClr val="0000FF"/>
                </a:solidFill>
              </a:rPr>
              <a:t>đất </a:t>
            </a:r>
            <a:r>
              <a:rPr lang="en-US" sz="4400" b="1" smtClean="0">
                <a:solidFill>
                  <a:srgbClr val="0000FF"/>
                </a:solidFill>
              </a:rPr>
              <a:t>liền.</a:t>
            </a:r>
            <a:endParaRPr lang="en-US" sz="4400" b="1" i="1" u="sng" dirty="0">
              <a:solidFill>
                <a:srgbClr val="0000FF"/>
              </a:solidFill>
            </a:endParaRPr>
          </a:p>
        </p:txBody>
      </p:sp>
      <p:sp>
        <p:nvSpPr>
          <p:cNvPr id="4" name="Rectangle 3"/>
          <p:cNvSpPr/>
          <p:nvPr/>
        </p:nvSpPr>
        <p:spPr>
          <a:xfrm>
            <a:off x="-304046" y="332656"/>
            <a:ext cx="2241561" cy="38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1" u="sng" dirty="0">
                <a:solidFill>
                  <a:srgbClr val="FF0000"/>
                </a:solidFill>
                <a:latin typeface="+mj-lt"/>
              </a:rPr>
              <a:t>Câu </a:t>
            </a:r>
            <a:r>
              <a:rPr lang="vi-VN" sz="3600" b="1" i="1" u="sng" dirty="0" smtClean="0">
                <a:solidFill>
                  <a:srgbClr val="FF0000"/>
                </a:solidFill>
                <a:latin typeface="+mj-lt"/>
              </a:rPr>
              <a:t>2:</a:t>
            </a:r>
            <a:endParaRPr lang="en-US" sz="2000" b="1" u="sng" dirty="0">
              <a:solidFill>
                <a:srgbClr val="FF0000"/>
              </a:solidFill>
              <a:latin typeface="+mj-lt"/>
            </a:endParaRPr>
          </a:p>
        </p:txBody>
      </p:sp>
      <p:sp>
        <p:nvSpPr>
          <p:cNvPr id="7" name="TextBox 6"/>
          <p:cNvSpPr txBox="1"/>
          <p:nvPr/>
        </p:nvSpPr>
        <p:spPr>
          <a:xfrm>
            <a:off x="1723201" y="285728"/>
            <a:ext cx="10438637" cy="1323439"/>
          </a:xfrm>
          <a:prstGeom prst="rect">
            <a:avLst/>
          </a:prstGeom>
          <a:noFill/>
        </p:spPr>
        <p:txBody>
          <a:bodyPr wrap="square" rtlCol="0">
            <a:spAutoFit/>
          </a:bodyPr>
          <a:lstStyle/>
          <a:p>
            <a:r>
              <a:rPr lang="en-US" sz="4000" b="1" smtClean="0">
                <a:solidFill>
                  <a:srgbClr val="0000FF"/>
                </a:solidFill>
                <a:latin typeface="+mj-lt"/>
              </a:rPr>
              <a:t>Nhân dân ở đây đã làm gì để ngăn gió di chuyển các cồn cát vào sâu trong đất liền</a:t>
            </a:r>
            <a:r>
              <a:rPr lang="vi-VN" sz="4000" b="1" smtClean="0">
                <a:solidFill>
                  <a:srgbClr val="0000FF"/>
                </a:solidFill>
                <a:latin typeface="+mj-lt"/>
              </a:rPr>
              <a:t>?</a:t>
            </a:r>
            <a:endParaRPr lang="en-US" sz="4000" b="1" i="1" u="sng" dirty="0">
              <a:solidFill>
                <a:srgbClr val="0000FF"/>
              </a:solidFill>
              <a:latin typeface="+mj-lt"/>
            </a:endParaRPr>
          </a:p>
        </p:txBody>
      </p:sp>
    </p:spTree>
    <p:extLst>
      <p:ext uri="{BB962C8B-B14F-4D97-AF65-F5344CB8AC3E}">
        <p14:creationId xmlns:p14="http://schemas.microsoft.com/office/powerpoint/2010/main" xmlns="" val="117322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796</TotalTime>
  <Words>704</Words>
  <Application>Microsoft Office PowerPoint</Application>
  <PresentationFormat>Custom</PresentationFormat>
  <Paragraphs>78</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Slide 5</vt:lpstr>
      <vt:lpstr>Đọc mục 1 Sgk/136 và trả lời:</vt:lpstr>
      <vt:lpstr>Trả lời câu 1</vt:lpstr>
      <vt:lpstr>Núi lan sát ra biển</vt:lpstr>
      <vt:lpstr>Trả lời câu 2:</vt:lpstr>
      <vt:lpstr>Rừng phi lao</vt:lpstr>
      <vt:lpstr> Những vùng thấp trũng ở cửa sông, nơi có doi cát dài chắn phía biển thường tạo nên?</vt:lpstr>
      <vt:lpstr>Slide 12</vt:lpstr>
      <vt:lpstr>Slide 13</vt:lpstr>
      <vt:lpstr>Slide 14</vt:lpstr>
      <vt:lpstr>Slide 15</vt:lpstr>
      <vt:lpstr>Slide 16</vt:lpstr>
      <vt:lpstr>Slide 17</vt:lpstr>
      <vt:lpstr>Slide 18</vt:lpstr>
      <vt:lpstr>Slide 19</vt:lpstr>
      <vt:lpstr>Slide 20</vt:lpstr>
      <vt:lpstr>Trả lời</vt:lpstr>
      <vt:lpstr>Sự khác biệt của cảnh vật</vt:lpstr>
      <vt:lpstr>Slide 23</vt:lpstr>
      <vt:lpstr>Các em học sinh ủng hộ đồng bào miền Trung bị thiên tai</vt:lpstr>
      <vt:lpstr>Ghi nhớ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Nguyen </cp:lastModifiedBy>
  <cp:revision>173</cp:revision>
  <dcterms:created xsi:type="dcterms:W3CDTF">2016-03-06T21:12:25Z</dcterms:created>
  <dcterms:modified xsi:type="dcterms:W3CDTF">2020-06-03T15:42:23Z</dcterms:modified>
</cp:coreProperties>
</file>